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0"/>
  </p:notesMasterIdLst>
  <p:sldIdLst>
    <p:sldId id="256" r:id="rId2"/>
    <p:sldId id="355" r:id="rId3"/>
    <p:sldId id="356" r:id="rId4"/>
    <p:sldId id="365" r:id="rId5"/>
    <p:sldId id="366" r:id="rId6"/>
    <p:sldId id="367" r:id="rId7"/>
    <p:sldId id="357" r:id="rId8"/>
    <p:sldId id="756" r:id="rId9"/>
    <p:sldId id="478" r:id="rId10"/>
    <p:sldId id="479" r:id="rId11"/>
    <p:sldId id="480" r:id="rId12"/>
    <p:sldId id="482" r:id="rId13"/>
    <p:sldId id="851" r:id="rId14"/>
    <p:sldId id="852" r:id="rId15"/>
    <p:sldId id="483" r:id="rId16"/>
    <p:sldId id="490" r:id="rId17"/>
    <p:sldId id="493" r:id="rId18"/>
    <p:sldId id="484" r:id="rId19"/>
    <p:sldId id="485" r:id="rId20"/>
    <p:sldId id="486" r:id="rId21"/>
    <p:sldId id="487" r:id="rId22"/>
    <p:sldId id="488" r:id="rId23"/>
    <p:sldId id="491" r:id="rId24"/>
    <p:sldId id="492" r:id="rId25"/>
    <p:sldId id="494" r:id="rId26"/>
    <p:sldId id="495" r:id="rId27"/>
    <p:sldId id="496" r:id="rId28"/>
    <p:sldId id="489" r:id="rId29"/>
    <p:sldId id="497" r:id="rId30"/>
    <p:sldId id="358" r:id="rId31"/>
    <p:sldId id="757" r:id="rId32"/>
    <p:sldId id="769" r:id="rId33"/>
    <p:sldId id="80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8" r:id="rId42"/>
    <p:sldId id="829" r:id="rId43"/>
    <p:sldId id="830" r:id="rId44"/>
    <p:sldId id="831" r:id="rId45"/>
    <p:sldId id="832" r:id="rId46"/>
    <p:sldId id="833" r:id="rId47"/>
    <p:sldId id="834" r:id="rId48"/>
    <p:sldId id="835" r:id="rId49"/>
    <p:sldId id="836" r:id="rId50"/>
    <p:sldId id="837" r:id="rId51"/>
    <p:sldId id="838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846" r:id="rId60"/>
    <p:sldId id="847" r:id="rId61"/>
    <p:sldId id="848" r:id="rId62"/>
    <p:sldId id="583" r:id="rId63"/>
    <p:sldId id="471" r:id="rId64"/>
    <p:sldId id="472" r:id="rId65"/>
    <p:sldId id="561" r:id="rId66"/>
    <p:sldId id="473" r:id="rId67"/>
    <p:sldId id="474" r:id="rId68"/>
    <p:sldId id="505" r:id="rId69"/>
    <p:sldId id="506" r:id="rId70"/>
    <p:sldId id="499" r:id="rId71"/>
    <p:sldId id="525" r:id="rId72"/>
    <p:sldId id="526" r:id="rId73"/>
    <p:sldId id="529" r:id="rId74"/>
    <p:sldId id="501" r:id="rId75"/>
    <p:sldId id="502" r:id="rId76"/>
    <p:sldId id="527" r:id="rId77"/>
    <p:sldId id="528" r:id="rId78"/>
    <p:sldId id="530" r:id="rId79"/>
    <p:sldId id="531" r:id="rId80"/>
    <p:sldId id="532" r:id="rId81"/>
    <p:sldId id="533" r:id="rId82"/>
    <p:sldId id="534" r:id="rId83"/>
    <p:sldId id="535" r:id="rId84"/>
    <p:sldId id="536" r:id="rId85"/>
    <p:sldId id="537" r:id="rId86"/>
    <p:sldId id="538" r:id="rId87"/>
    <p:sldId id="539" r:id="rId88"/>
    <p:sldId id="540" r:id="rId89"/>
    <p:sldId id="541" r:id="rId90"/>
    <p:sldId id="542" r:id="rId91"/>
    <p:sldId id="543" r:id="rId92"/>
    <p:sldId id="503" r:id="rId93"/>
    <p:sldId id="504" r:id="rId94"/>
    <p:sldId id="544" r:id="rId95"/>
    <p:sldId id="545" r:id="rId96"/>
    <p:sldId id="509" r:id="rId97"/>
    <p:sldId id="510" r:id="rId98"/>
    <p:sldId id="514" r:id="rId99"/>
    <p:sldId id="546" r:id="rId100"/>
    <p:sldId id="547" r:id="rId101"/>
    <p:sldId id="515" r:id="rId102"/>
    <p:sldId id="548" r:id="rId103"/>
    <p:sldId id="550" r:id="rId104"/>
    <p:sldId id="507" r:id="rId105"/>
    <p:sldId id="508" r:id="rId106"/>
    <p:sldId id="549" r:id="rId107"/>
    <p:sldId id="518" r:id="rId108"/>
    <p:sldId id="551" r:id="rId109"/>
    <p:sldId id="552" r:id="rId110"/>
    <p:sldId id="553" r:id="rId111"/>
    <p:sldId id="554" r:id="rId112"/>
    <p:sldId id="517" r:id="rId113"/>
    <p:sldId id="555" r:id="rId114"/>
    <p:sldId id="557" r:id="rId115"/>
    <p:sldId id="558" r:id="rId116"/>
    <p:sldId id="559" r:id="rId117"/>
    <p:sldId id="513" r:id="rId118"/>
    <p:sldId id="511" r:id="rId119"/>
    <p:sldId id="512" r:id="rId120"/>
    <p:sldId id="519" r:id="rId121"/>
    <p:sldId id="520" r:id="rId122"/>
    <p:sldId id="521" r:id="rId123"/>
    <p:sldId id="522" r:id="rId124"/>
    <p:sldId id="523" r:id="rId125"/>
    <p:sldId id="524" r:id="rId126"/>
    <p:sldId id="560" r:id="rId127"/>
    <p:sldId id="516" r:id="rId128"/>
    <p:sldId id="752" r:id="rId129"/>
    <p:sldId id="620" r:id="rId130"/>
    <p:sldId id="621" r:id="rId131"/>
    <p:sldId id="622" r:id="rId132"/>
    <p:sldId id="623" r:id="rId133"/>
    <p:sldId id="624" r:id="rId134"/>
    <p:sldId id="625" r:id="rId135"/>
    <p:sldId id="753" r:id="rId136"/>
    <p:sldId id="754" r:id="rId137"/>
    <p:sldId id="755" r:id="rId138"/>
    <p:sldId id="626" r:id="rId139"/>
    <p:sldId id="627" r:id="rId140"/>
    <p:sldId id="628" r:id="rId141"/>
    <p:sldId id="629" r:id="rId142"/>
    <p:sldId id="630" r:id="rId143"/>
    <p:sldId id="631" r:id="rId144"/>
    <p:sldId id="632" r:id="rId145"/>
    <p:sldId id="633" r:id="rId146"/>
    <p:sldId id="634" r:id="rId147"/>
    <p:sldId id="635" r:id="rId148"/>
    <p:sldId id="636" r:id="rId149"/>
    <p:sldId id="637" r:id="rId150"/>
    <p:sldId id="638" r:id="rId151"/>
    <p:sldId id="639" r:id="rId152"/>
    <p:sldId id="640" r:id="rId153"/>
    <p:sldId id="641" r:id="rId154"/>
    <p:sldId id="642" r:id="rId155"/>
    <p:sldId id="643" r:id="rId156"/>
    <p:sldId id="644" r:id="rId157"/>
    <p:sldId id="645" r:id="rId158"/>
    <p:sldId id="646" r:id="rId159"/>
    <p:sldId id="647" r:id="rId160"/>
    <p:sldId id="648" r:id="rId161"/>
    <p:sldId id="649" r:id="rId162"/>
    <p:sldId id="650" r:id="rId163"/>
    <p:sldId id="651" r:id="rId164"/>
    <p:sldId id="652" r:id="rId165"/>
    <p:sldId id="653" r:id="rId166"/>
    <p:sldId id="654" r:id="rId167"/>
    <p:sldId id="655" r:id="rId168"/>
    <p:sldId id="656" r:id="rId169"/>
    <p:sldId id="657" r:id="rId170"/>
    <p:sldId id="658" r:id="rId171"/>
    <p:sldId id="659" r:id="rId172"/>
    <p:sldId id="660" r:id="rId173"/>
    <p:sldId id="661" r:id="rId174"/>
    <p:sldId id="662" r:id="rId175"/>
    <p:sldId id="663" r:id="rId176"/>
    <p:sldId id="664" r:id="rId177"/>
    <p:sldId id="665" r:id="rId178"/>
    <p:sldId id="666" r:id="rId179"/>
    <p:sldId id="667" r:id="rId180"/>
    <p:sldId id="668" r:id="rId181"/>
    <p:sldId id="669" r:id="rId182"/>
    <p:sldId id="670" r:id="rId183"/>
    <p:sldId id="671" r:id="rId184"/>
    <p:sldId id="672" r:id="rId185"/>
    <p:sldId id="673" r:id="rId186"/>
    <p:sldId id="674" r:id="rId187"/>
    <p:sldId id="675" r:id="rId188"/>
    <p:sldId id="676" r:id="rId189"/>
    <p:sldId id="677" r:id="rId190"/>
    <p:sldId id="678" r:id="rId191"/>
    <p:sldId id="679" r:id="rId192"/>
    <p:sldId id="680" r:id="rId193"/>
    <p:sldId id="681" r:id="rId194"/>
    <p:sldId id="682" r:id="rId195"/>
    <p:sldId id="683" r:id="rId196"/>
    <p:sldId id="684" r:id="rId197"/>
    <p:sldId id="685" r:id="rId198"/>
    <p:sldId id="686" r:id="rId199"/>
    <p:sldId id="687" r:id="rId200"/>
    <p:sldId id="688" r:id="rId201"/>
    <p:sldId id="689" r:id="rId202"/>
    <p:sldId id="690" r:id="rId203"/>
    <p:sldId id="691" r:id="rId204"/>
    <p:sldId id="692" r:id="rId205"/>
    <p:sldId id="693" r:id="rId206"/>
    <p:sldId id="694" r:id="rId207"/>
    <p:sldId id="695" r:id="rId208"/>
    <p:sldId id="696" r:id="rId209"/>
    <p:sldId id="697" r:id="rId210"/>
    <p:sldId id="698" r:id="rId211"/>
    <p:sldId id="699" r:id="rId212"/>
    <p:sldId id="700" r:id="rId213"/>
    <p:sldId id="701" r:id="rId214"/>
    <p:sldId id="702" r:id="rId215"/>
    <p:sldId id="703" r:id="rId216"/>
    <p:sldId id="704" r:id="rId217"/>
    <p:sldId id="705" r:id="rId218"/>
    <p:sldId id="706" r:id="rId219"/>
    <p:sldId id="707" r:id="rId220"/>
    <p:sldId id="708" r:id="rId221"/>
    <p:sldId id="709" r:id="rId222"/>
    <p:sldId id="710" r:id="rId223"/>
    <p:sldId id="711" r:id="rId224"/>
    <p:sldId id="712" r:id="rId225"/>
    <p:sldId id="713" r:id="rId226"/>
    <p:sldId id="714" r:id="rId227"/>
    <p:sldId id="715" r:id="rId228"/>
    <p:sldId id="716" r:id="rId229"/>
    <p:sldId id="717" r:id="rId230"/>
    <p:sldId id="718" r:id="rId231"/>
    <p:sldId id="719" r:id="rId232"/>
    <p:sldId id="720" r:id="rId233"/>
    <p:sldId id="721" r:id="rId234"/>
    <p:sldId id="722" r:id="rId235"/>
    <p:sldId id="723" r:id="rId236"/>
    <p:sldId id="724" r:id="rId237"/>
    <p:sldId id="725" r:id="rId238"/>
    <p:sldId id="726" r:id="rId239"/>
    <p:sldId id="727" r:id="rId240"/>
    <p:sldId id="728" r:id="rId241"/>
    <p:sldId id="729" r:id="rId242"/>
    <p:sldId id="730" r:id="rId243"/>
    <p:sldId id="731" r:id="rId244"/>
    <p:sldId id="732" r:id="rId245"/>
    <p:sldId id="733" r:id="rId246"/>
    <p:sldId id="734" r:id="rId247"/>
    <p:sldId id="735" r:id="rId248"/>
    <p:sldId id="736" r:id="rId249"/>
    <p:sldId id="737" r:id="rId250"/>
    <p:sldId id="738" r:id="rId251"/>
    <p:sldId id="739" r:id="rId252"/>
    <p:sldId id="740" r:id="rId253"/>
    <p:sldId id="741" r:id="rId254"/>
    <p:sldId id="742" r:id="rId255"/>
    <p:sldId id="743" r:id="rId256"/>
    <p:sldId id="744" r:id="rId257"/>
    <p:sldId id="745" r:id="rId258"/>
    <p:sldId id="746" r:id="rId259"/>
    <p:sldId id="747" r:id="rId260"/>
    <p:sldId id="748" r:id="rId261"/>
    <p:sldId id="749" r:id="rId262"/>
    <p:sldId id="750" r:id="rId263"/>
    <p:sldId id="751" r:id="rId264"/>
    <p:sldId id="850" r:id="rId265"/>
    <p:sldId id="849" r:id="rId266"/>
    <p:sldId id="360" r:id="rId267"/>
    <p:sldId id="477" r:id="rId268"/>
    <p:sldId id="260" r:id="rId269"/>
  </p:sldIdLst>
  <p:sldSz cx="12192000" cy="6858000"/>
  <p:notesSz cx="6858000" cy="9144000"/>
  <p:embeddedFontLst>
    <p:embeddedFont>
      <p:font typeface="맑은 고딕" panose="020B0503020000020004" pitchFamily="50" charset="-127"/>
      <p:regular r:id="rId271"/>
      <p:bold r:id="rId272"/>
    </p:embeddedFont>
    <p:embeddedFont>
      <p:font typeface="맑은 고딕 Semilight" panose="020B0600000101010101" charset="-127"/>
      <p:regular r:id="rId27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9FB0"/>
    <a:srgbClr val="4990B1"/>
    <a:srgbClr val="759DB0"/>
    <a:srgbClr val="F3D7EE"/>
    <a:srgbClr val="A2A7AD"/>
    <a:srgbClr val="75656A"/>
    <a:srgbClr val="EDEDED"/>
    <a:srgbClr val="A4A8AC"/>
    <a:srgbClr val="765661"/>
    <a:srgbClr val="997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9099" autoAdjust="0"/>
  </p:normalViewPr>
  <p:slideViewPr>
    <p:cSldViewPr snapToGrid="0">
      <p:cViewPr varScale="1">
        <p:scale>
          <a:sx n="81" d="100"/>
          <a:sy n="81" d="100"/>
        </p:scale>
        <p:origin x="2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15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1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1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1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#1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#1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#1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#2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#2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#2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#2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#2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#2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8FBAF-E692-42A7-B78A-207DCB527CF9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32C05661-95F7-485F-B5E6-4CDC05DFBADB}">
      <dgm:prSet phldrT="[텍스트]" custT="1"/>
      <dgm:spPr>
        <a:solidFill>
          <a:schemeClr val="tx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맑은 고딕" pitchFamily="50" charset="-127"/>
              <a:ea typeface="맑은 고딕" pitchFamily="50" charset="-127"/>
            </a:rPr>
            <a:t>학사관리</a:t>
          </a:r>
        </a:p>
      </dgm:t>
    </dgm:pt>
    <dgm:pt modelId="{E5249D30-CD98-405E-8723-AE7B6F493DD5}" type="parTrans" cxnId="{B6D99D81-38EC-445A-A92A-C7E19DDA774A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2F275F3C-D4F2-42AA-80D8-412A243F3085}" type="sibTrans" cxnId="{B6D99D81-38EC-445A-A92A-C7E19DDA774A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8E539427-6911-47A1-800D-19B533E4BE6E}">
      <dgm:prSet phldrT="[텍스트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학생관리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1E019D70-35F0-465F-BAE8-6B3FD9B86647}" type="parTrans" cxnId="{EF75A89E-401D-4147-B9B0-EDC92F7E72DD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61F02299-C933-44EC-BCEC-965F4712BE12}" type="sibTrans" cxnId="{EF75A89E-401D-4147-B9B0-EDC92F7E72DD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EAA16D38-AE7D-4962-BB57-3AF3C7B9A60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행정 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3B2406FF-7ED5-4229-ACAE-FD33F17C5B6E}" type="parTrans" cxnId="{6A0AFD48-F17C-4424-AA66-6FA98DB6064B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A32279C2-7EBE-4F4C-8B50-F5AA4633962F}" type="sibTrans" cxnId="{6A0AFD48-F17C-4424-AA66-6FA98DB6064B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6C408E71-EA06-48CB-B82D-A70342AC8409}">
      <dgm:prSet phldrT="[텍스트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수업관리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757B85C4-86F3-409D-9A4F-FF052E7A2B52}" type="parTrans" cxnId="{1780AA64-DCA9-4641-AF1C-A2FF99107BE5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C8BBE87C-2BDE-446B-9D89-9F04066E7C13}" type="sibTrans" cxnId="{1780AA64-DCA9-4641-AF1C-A2FF99107BE5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4D97931E-88B8-4BFC-B75D-635D1EDA567B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출결</a:t>
          </a:r>
          <a:r>
            <a:rPr lang="ko-KR" altLang="en-US" sz="1600" dirty="0">
              <a:latin typeface="맑은 고딕" pitchFamily="50" charset="-127"/>
              <a:ea typeface="맑은 고딕" pitchFamily="50" charset="-127"/>
            </a:rPr>
            <a:t>관리</a:t>
          </a:r>
        </a:p>
      </dgm:t>
    </dgm:pt>
    <dgm:pt modelId="{EF49B357-9381-44D0-9BCD-BA5D90831A38}" type="parTrans" cxnId="{81104EEE-9E6B-4469-A8E2-9389BCE36A96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A1CDCF37-B7D5-40A9-AC62-EBA86E923FD1}" type="sibTrans" cxnId="{81104EEE-9E6B-4469-A8E2-9389BCE36A96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9D951ECD-6B88-44D2-BAAF-02D79BEE0E47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성적관리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FE55C02F-07EB-4DDD-8A10-37D5C4CDD4A5}" type="parTrans" cxnId="{A33A930B-DFF3-4702-B639-8FCFB3E7C617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D1CF4B03-623A-408A-8712-9FA1F493F19C}" type="sibTrans" cxnId="{A33A930B-DFF3-4702-B639-8FCFB3E7C617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C9D2E592-3BC4-4644-BB68-3F6785A708FA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맑은 고딕" pitchFamily="50" charset="-127"/>
              <a:ea typeface="맑은 고딕" pitchFamily="50" charset="-127"/>
            </a:rPr>
            <a:t>학적자료관리</a:t>
          </a:r>
        </a:p>
      </dgm:t>
    </dgm:pt>
    <dgm:pt modelId="{AAEF531A-51EE-459F-8D08-DA2F00E1E14E}" type="parTrans" cxnId="{58AC877D-41A4-4DF1-A5F7-49BB9DE97E1F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B193C918-1919-4B12-A59A-D09CA24C5779}" type="sibTrans" cxnId="{58AC877D-41A4-4DF1-A5F7-49BB9DE97E1F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D3179CEE-5E8D-4096-9E99-C973505E5F03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맑은 고딕" pitchFamily="50" charset="-127"/>
              <a:ea typeface="맑은 고딕" pitchFamily="50" charset="-127"/>
            </a:rPr>
            <a:t>교수평가관리</a:t>
          </a:r>
        </a:p>
      </dgm:t>
    </dgm:pt>
    <dgm:pt modelId="{44C5BB43-5965-4F94-9AB1-92798D7E6ED2}" type="parTrans" cxnId="{3021B848-10E5-4296-9297-ECDE1497DEE7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15876000-58A7-4CAE-A503-AB718F0482BD}" type="sibTrans" cxnId="{3021B848-10E5-4296-9297-ECDE1497DEE7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59419221-FCF1-4449-BB74-F37E805797CE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시험관리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D2849CF8-6895-4628-9E2D-9243F9A670F8}" type="parTrans" cxnId="{C71BCF4F-951E-429E-AD46-F4C42316050C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2CEDDA53-70F9-47C7-8AD8-529221723CA0}" type="sibTrans" cxnId="{C71BCF4F-951E-429E-AD46-F4C42316050C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73F72C4E-222E-4297-9ADE-F3E717E37818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회계관리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0650B6A6-7369-4A9A-B11C-1BB3D3572A72}" type="parTrans" cxnId="{3C0FE11E-C710-4E31-B57F-79FC7AE495BC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E576057B-F18D-421C-91EA-431B74FA0D55}" type="sibTrans" cxnId="{3C0FE11E-C710-4E31-B57F-79FC7AE495BC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FAECC540-1E0D-444D-A187-16BC54CCAEA1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회의록관리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26B487C1-1E1E-4D98-B752-571211917EAD}" type="parTrans" cxnId="{47516D03-0C09-4137-8ED4-604CA662C594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BF2FC669-6A19-41B8-BD60-BD245A1B8200}" type="sibTrans" cxnId="{47516D03-0C09-4137-8ED4-604CA662C594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33CF33AF-420C-47A1-A50D-7B14096C0B6A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교수관리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7B15EAE9-3539-40B9-B3B5-7DE5B21EC94E}" type="parTrans" cxnId="{A0303582-B9AA-4256-AD05-5EF6D027DF7A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5ECD3D83-2B29-4DCA-9BA7-C1CB4FDCDF97}" type="sibTrans" cxnId="{A0303582-B9AA-4256-AD05-5EF6D027DF7A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23B36B49-D379-4FD6-A5DD-48A9D19BF4EC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교과목관리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943B66ED-8594-479D-A013-FC3F455E19DB}" type="parTrans" cxnId="{5AD48A90-9189-4120-8E20-EE088541C98B}">
      <dgm:prSet/>
      <dgm:spPr/>
      <dgm:t>
        <a:bodyPr/>
        <a:lstStyle/>
        <a:p>
          <a:pPr latinLnBrk="1"/>
          <a:endParaRPr lang="ko-KR" altLang="en-US" sz="1600">
            <a:latin typeface="맑은 고딕" pitchFamily="50" charset="-127"/>
            <a:ea typeface="맑은 고딕" pitchFamily="50" charset="-127"/>
          </a:endParaRPr>
        </a:p>
      </dgm:t>
    </dgm:pt>
    <dgm:pt modelId="{0A4965F4-A800-4CFA-8D96-DE840E773C03}" type="sibTrans" cxnId="{5AD48A90-9189-4120-8E20-EE088541C98B}">
      <dgm:prSet/>
      <dgm:spPr/>
      <dgm:t>
        <a:bodyPr/>
        <a:lstStyle/>
        <a:p>
          <a:pPr latinLnBrk="1"/>
          <a:endParaRPr lang="ko-KR" altLang="en-US" sz="1600">
            <a:latin typeface="코어 고딕 M 4 Regular" panose="020B0503030302020204" pitchFamily="34" charset="-127"/>
            <a:ea typeface="코어 고딕 M 4 Regular" panose="020B0503030302020204" pitchFamily="34" charset="-127"/>
          </a:endParaRPr>
        </a:p>
      </dgm:t>
    </dgm:pt>
    <dgm:pt modelId="{D7F8E1C5-3FAE-42BF-B456-D1EA37AC40FD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설문조사관리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5404A5C2-4668-4C47-A973-BB98233DA958}" type="parTrans" cxnId="{CBFDF128-CEAE-47D0-8F57-4D724DBDBB1F}">
      <dgm:prSet/>
      <dgm:spPr/>
      <dgm:t>
        <a:bodyPr/>
        <a:lstStyle/>
        <a:p>
          <a:pPr latinLnBrk="1"/>
          <a:endParaRPr lang="ko-KR" altLang="en-US" sz="1600"/>
        </a:p>
      </dgm:t>
    </dgm:pt>
    <dgm:pt modelId="{E90821E4-A5C4-481D-A413-6ADC6927187F}" type="sibTrans" cxnId="{CBFDF128-CEAE-47D0-8F57-4D724DBDBB1F}">
      <dgm:prSet/>
      <dgm:spPr/>
      <dgm:t>
        <a:bodyPr/>
        <a:lstStyle/>
        <a:p>
          <a:pPr latinLnBrk="1"/>
          <a:endParaRPr lang="ko-KR" altLang="en-US" sz="1600"/>
        </a:p>
      </dgm:t>
    </dgm:pt>
    <dgm:pt modelId="{E6EF133A-E3C0-48BC-A6B3-D7752D090BB8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ea typeface="맑은 고딕" pitchFamily="50" charset="-127"/>
            </a:rPr>
            <a:t>문서관리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524D68E3-691A-40DF-8217-B5EE03688BC5}" type="parTrans" cxnId="{259F14AD-254C-44F9-B504-0BC0C2B3342E}">
      <dgm:prSet/>
      <dgm:spPr/>
      <dgm:t>
        <a:bodyPr/>
        <a:lstStyle/>
        <a:p>
          <a:pPr latinLnBrk="1"/>
          <a:endParaRPr lang="ko-KR" altLang="en-US" sz="1600"/>
        </a:p>
      </dgm:t>
    </dgm:pt>
    <dgm:pt modelId="{E8DAB9DD-EB57-4ECD-AC28-AE0A9D8E5ABC}" type="sibTrans" cxnId="{259F14AD-254C-44F9-B504-0BC0C2B3342E}">
      <dgm:prSet/>
      <dgm:spPr/>
      <dgm:t>
        <a:bodyPr/>
        <a:lstStyle/>
        <a:p>
          <a:pPr latinLnBrk="1"/>
          <a:endParaRPr lang="ko-KR" altLang="en-US" sz="1600"/>
        </a:p>
      </dgm:t>
    </dgm:pt>
    <dgm:pt modelId="{02E9BE2A-B3A4-4FD0-8333-68572F40B2DA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600" dirty="0">
              <a:latin typeface="맑은 고딕" pitchFamily="50" charset="-127"/>
              <a:ea typeface="맑은 고딕" pitchFamily="50" charset="-127"/>
            </a:rPr>
            <a:t>NCS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EABEA745-A1E8-4EF4-ACF3-AD7E0F473B81}" type="parTrans" cxnId="{C0A893EA-5AB5-4CB9-A053-1BACEF5B8E00}">
      <dgm:prSet/>
      <dgm:spPr/>
      <dgm:t>
        <a:bodyPr/>
        <a:lstStyle/>
        <a:p>
          <a:pPr latinLnBrk="1"/>
          <a:endParaRPr lang="ko-KR" altLang="en-US" sz="1600"/>
        </a:p>
      </dgm:t>
    </dgm:pt>
    <dgm:pt modelId="{4D74FF4C-4795-4282-AC7C-49464A8536AF}" type="sibTrans" cxnId="{C0A893EA-5AB5-4CB9-A053-1BACEF5B8E00}">
      <dgm:prSet/>
      <dgm:spPr/>
      <dgm:t>
        <a:bodyPr/>
        <a:lstStyle/>
        <a:p>
          <a:pPr latinLnBrk="1"/>
          <a:endParaRPr lang="ko-KR" altLang="en-US" sz="1600"/>
        </a:p>
      </dgm:t>
    </dgm:pt>
    <dgm:pt modelId="{45DB1B65-7D44-475F-8CC8-DF7D19ECF8DD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맑은 고딕" pitchFamily="50" charset="-127"/>
              <a:ea typeface="맑은 고딕" pitchFamily="50" charset="-127"/>
            </a:rPr>
            <a:t>비</a:t>
          </a:r>
          <a:r>
            <a:rPr lang="en-US" altLang="ko-KR" sz="1600" dirty="0">
              <a:latin typeface="맑은 고딕" pitchFamily="50" charset="-127"/>
              <a:ea typeface="맑은 고딕" pitchFamily="50" charset="-127"/>
            </a:rPr>
            <a:t>NCS</a:t>
          </a:r>
          <a:endParaRPr lang="ko-KR" altLang="en-US" sz="1600" dirty="0">
            <a:latin typeface="맑은 고딕" pitchFamily="50" charset="-127"/>
            <a:ea typeface="맑은 고딕" pitchFamily="50" charset="-127"/>
          </a:endParaRPr>
        </a:p>
      </dgm:t>
    </dgm:pt>
    <dgm:pt modelId="{F2CEF082-6D7E-4992-A94D-67DF84E6AFF1}" type="parTrans" cxnId="{422D7D98-EA98-4336-812E-3338979FA3B1}">
      <dgm:prSet/>
      <dgm:spPr/>
      <dgm:t>
        <a:bodyPr/>
        <a:lstStyle/>
        <a:p>
          <a:pPr latinLnBrk="1"/>
          <a:endParaRPr lang="ko-KR" altLang="en-US" sz="1600"/>
        </a:p>
      </dgm:t>
    </dgm:pt>
    <dgm:pt modelId="{5D90EC36-D329-4823-9038-6C162DD110D4}" type="sibTrans" cxnId="{422D7D98-EA98-4336-812E-3338979FA3B1}">
      <dgm:prSet/>
      <dgm:spPr/>
      <dgm:t>
        <a:bodyPr/>
        <a:lstStyle/>
        <a:p>
          <a:pPr latinLnBrk="1"/>
          <a:endParaRPr lang="ko-KR" altLang="en-US" sz="1600"/>
        </a:p>
      </dgm:t>
    </dgm:pt>
    <dgm:pt modelId="{802E9208-03C7-44D7-9C0B-3D2983404755}" type="pres">
      <dgm:prSet presAssocID="{AD68FBAF-E692-42A7-B78A-207DCB527C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092DDB-720C-4A17-AF97-CEF8671D458E}" type="pres">
      <dgm:prSet presAssocID="{32C05661-95F7-485F-B5E6-4CDC05DFBADB}" presName="hierRoot1" presStyleCnt="0">
        <dgm:presLayoutVars>
          <dgm:hierBranch val="init"/>
        </dgm:presLayoutVars>
      </dgm:prSet>
      <dgm:spPr/>
    </dgm:pt>
    <dgm:pt modelId="{B23B6333-53EE-4FC2-8740-DD2BD24C1303}" type="pres">
      <dgm:prSet presAssocID="{32C05661-95F7-485F-B5E6-4CDC05DFBADB}" presName="rootComposite1" presStyleCnt="0"/>
      <dgm:spPr/>
    </dgm:pt>
    <dgm:pt modelId="{77A32232-29D2-4DDE-869B-0C03602DD89A}" type="pres">
      <dgm:prSet presAssocID="{32C05661-95F7-485F-B5E6-4CDC05DFBAD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259EA6-3EF2-4F7E-B0C7-63BD90A6BD72}" type="pres">
      <dgm:prSet presAssocID="{32C05661-95F7-485F-B5E6-4CDC05DFBADB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2E45FA4-0B07-4999-83B4-7247534B30EC}" type="pres">
      <dgm:prSet presAssocID="{32C05661-95F7-485F-B5E6-4CDC05DFBADB}" presName="hierChild2" presStyleCnt="0"/>
      <dgm:spPr/>
    </dgm:pt>
    <dgm:pt modelId="{2FE2A7F2-5D9A-4207-81C5-874897BF1B3B}" type="pres">
      <dgm:prSet presAssocID="{1E019D70-35F0-465F-BAE8-6B3FD9B86647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D8D19EE-A2FF-4BFD-99C2-B858818EE424}" type="pres">
      <dgm:prSet presAssocID="{8E539427-6911-47A1-800D-19B533E4BE6E}" presName="hierRoot2" presStyleCnt="0">
        <dgm:presLayoutVars>
          <dgm:hierBranch val="init"/>
        </dgm:presLayoutVars>
      </dgm:prSet>
      <dgm:spPr/>
    </dgm:pt>
    <dgm:pt modelId="{D14C64DF-8AB7-4DC4-BC28-3AA8EE30BCF9}" type="pres">
      <dgm:prSet presAssocID="{8E539427-6911-47A1-800D-19B533E4BE6E}" presName="rootComposite" presStyleCnt="0"/>
      <dgm:spPr/>
    </dgm:pt>
    <dgm:pt modelId="{86986105-7790-4DE5-B154-9710F1A9DC47}" type="pres">
      <dgm:prSet presAssocID="{8E539427-6911-47A1-800D-19B533E4BE6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056582-FC63-4898-94E1-5354E2AB0D32}" type="pres">
      <dgm:prSet presAssocID="{8E539427-6911-47A1-800D-19B533E4BE6E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8E356D4-3D33-44A1-80D0-5B71EDADA5AB}" type="pres">
      <dgm:prSet presAssocID="{8E539427-6911-47A1-800D-19B533E4BE6E}" presName="hierChild4" presStyleCnt="0"/>
      <dgm:spPr/>
    </dgm:pt>
    <dgm:pt modelId="{5FE8C0DD-1120-4973-827A-5B8308283FDF}" type="pres">
      <dgm:prSet presAssocID="{EF49B357-9381-44D0-9BCD-BA5D90831A38}" presName="Name37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F83A05B5-C0E0-4D2C-BA51-816D80ACF604}" type="pres">
      <dgm:prSet presAssocID="{4D97931E-88B8-4BFC-B75D-635D1EDA567B}" presName="hierRoot2" presStyleCnt="0">
        <dgm:presLayoutVars>
          <dgm:hierBranch val="init"/>
        </dgm:presLayoutVars>
      </dgm:prSet>
      <dgm:spPr/>
    </dgm:pt>
    <dgm:pt modelId="{D21BA561-DA05-4F96-B321-383DC9EB9D9A}" type="pres">
      <dgm:prSet presAssocID="{4D97931E-88B8-4BFC-B75D-635D1EDA567B}" presName="rootComposite" presStyleCnt="0"/>
      <dgm:spPr/>
    </dgm:pt>
    <dgm:pt modelId="{8E40209E-8D7B-4C90-AA08-02975D80455E}" type="pres">
      <dgm:prSet presAssocID="{4D97931E-88B8-4BFC-B75D-635D1EDA567B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58F32F-43C2-48F4-9CFD-6917107DA0BB}" type="pres">
      <dgm:prSet presAssocID="{4D97931E-88B8-4BFC-B75D-635D1EDA567B}" presName="rootConnector" presStyleLbl="node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63F2161D-02CF-4249-9F67-F32802B6F415}" type="pres">
      <dgm:prSet presAssocID="{4D97931E-88B8-4BFC-B75D-635D1EDA567B}" presName="hierChild4" presStyleCnt="0"/>
      <dgm:spPr/>
    </dgm:pt>
    <dgm:pt modelId="{3A606E1A-A341-4539-9311-6C550768AF1E}" type="pres">
      <dgm:prSet presAssocID="{AAEF531A-51EE-459F-8D08-DA2F00E1E14E}" presName="Name37" presStyleLbl="parChTrans1D4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A6E5A95-C40F-40C2-9F23-0578A900D0A0}" type="pres">
      <dgm:prSet presAssocID="{C9D2E592-3BC4-4644-BB68-3F6785A708FA}" presName="hierRoot2" presStyleCnt="0">
        <dgm:presLayoutVars>
          <dgm:hierBranch val="init"/>
        </dgm:presLayoutVars>
      </dgm:prSet>
      <dgm:spPr/>
    </dgm:pt>
    <dgm:pt modelId="{75C55F89-3268-4512-8317-095D7D31E021}" type="pres">
      <dgm:prSet presAssocID="{C9D2E592-3BC4-4644-BB68-3F6785A708FA}" presName="rootComposite" presStyleCnt="0"/>
      <dgm:spPr/>
    </dgm:pt>
    <dgm:pt modelId="{A28269CC-10EC-41CC-8CEB-9802D8F1CAC4}" type="pres">
      <dgm:prSet presAssocID="{C9D2E592-3BC4-4644-BB68-3F6785A708FA}" presName="rootText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FC282D-F305-4986-B061-467AD670F88D}" type="pres">
      <dgm:prSet presAssocID="{C9D2E592-3BC4-4644-BB68-3F6785A708FA}" presName="rootConnector" presStyleLbl="node4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F535922-DE27-4ED5-B80A-92C666A307F0}" type="pres">
      <dgm:prSet presAssocID="{C9D2E592-3BC4-4644-BB68-3F6785A708FA}" presName="hierChild4" presStyleCnt="0"/>
      <dgm:spPr/>
    </dgm:pt>
    <dgm:pt modelId="{39519FCB-D918-4F15-88AD-FE21B8D12595}" type="pres">
      <dgm:prSet presAssocID="{C9D2E592-3BC4-4644-BB68-3F6785A708FA}" presName="hierChild5" presStyleCnt="0"/>
      <dgm:spPr/>
    </dgm:pt>
    <dgm:pt modelId="{B26ED365-C8F9-4E8A-B06B-7EAD65D8BFFA}" type="pres">
      <dgm:prSet presAssocID="{44C5BB43-5965-4F94-9AB1-92798D7E6ED2}" presName="Name37" presStyleLbl="parChTrans1D4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58A3109-6349-4431-B358-419BB42EEAC2}" type="pres">
      <dgm:prSet presAssocID="{D3179CEE-5E8D-4096-9E99-C973505E5F03}" presName="hierRoot2" presStyleCnt="0">
        <dgm:presLayoutVars>
          <dgm:hierBranch val="init"/>
        </dgm:presLayoutVars>
      </dgm:prSet>
      <dgm:spPr/>
    </dgm:pt>
    <dgm:pt modelId="{EAD54632-6E1E-4260-A8EA-827CB6C19EA6}" type="pres">
      <dgm:prSet presAssocID="{D3179CEE-5E8D-4096-9E99-C973505E5F03}" presName="rootComposite" presStyleCnt="0"/>
      <dgm:spPr/>
    </dgm:pt>
    <dgm:pt modelId="{022050E7-50D3-4C5F-8F27-043E6E99D09D}" type="pres">
      <dgm:prSet presAssocID="{D3179CEE-5E8D-4096-9E99-C973505E5F03}" presName="rootText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B2F6BA-199D-4231-AC93-C22F6E764D24}" type="pres">
      <dgm:prSet presAssocID="{D3179CEE-5E8D-4096-9E99-C973505E5F03}" presName="rootConnector" presStyleLbl="node4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4E2681-6D40-4D23-BAD6-3A326EFFE0F7}" type="pres">
      <dgm:prSet presAssocID="{D3179CEE-5E8D-4096-9E99-C973505E5F03}" presName="hierChild4" presStyleCnt="0"/>
      <dgm:spPr/>
    </dgm:pt>
    <dgm:pt modelId="{9F327351-B329-45B7-BAD0-216EB34C9B28}" type="pres">
      <dgm:prSet presAssocID="{D3179CEE-5E8D-4096-9E99-C973505E5F03}" presName="hierChild5" presStyleCnt="0"/>
      <dgm:spPr/>
    </dgm:pt>
    <dgm:pt modelId="{243A9674-53D0-43B8-817D-652776A70246}" type="pres">
      <dgm:prSet presAssocID="{4D97931E-88B8-4BFC-B75D-635D1EDA567B}" presName="hierChild5" presStyleCnt="0"/>
      <dgm:spPr/>
    </dgm:pt>
    <dgm:pt modelId="{40ACFBA7-12A8-464E-B62D-A4F72D0A3FB6}" type="pres">
      <dgm:prSet presAssocID="{FE55C02F-07EB-4DDD-8A10-37D5C4CDD4A5}" presName="Name37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3D3B1808-7E1D-415B-B2C9-B3D5A9770AD1}" type="pres">
      <dgm:prSet presAssocID="{9D951ECD-6B88-44D2-BAAF-02D79BEE0E47}" presName="hierRoot2" presStyleCnt="0">
        <dgm:presLayoutVars>
          <dgm:hierBranch val="init"/>
        </dgm:presLayoutVars>
      </dgm:prSet>
      <dgm:spPr/>
    </dgm:pt>
    <dgm:pt modelId="{57FC1BE2-00EF-4972-BDA5-4A59B4AC1D2F}" type="pres">
      <dgm:prSet presAssocID="{9D951ECD-6B88-44D2-BAAF-02D79BEE0E47}" presName="rootComposite" presStyleCnt="0"/>
      <dgm:spPr/>
    </dgm:pt>
    <dgm:pt modelId="{ACD986D8-8674-4FC5-86E0-B044D2848E18}" type="pres">
      <dgm:prSet presAssocID="{9D951ECD-6B88-44D2-BAAF-02D79BEE0E47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D6D51A-0359-49A9-96D9-67D2982B37CD}" type="pres">
      <dgm:prSet presAssocID="{9D951ECD-6B88-44D2-BAAF-02D79BEE0E47}" presName="rootConnector" presStyleLbl="node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6E0C76CA-AE3E-49F2-94FF-8704C129D043}" type="pres">
      <dgm:prSet presAssocID="{9D951ECD-6B88-44D2-BAAF-02D79BEE0E47}" presName="hierChild4" presStyleCnt="0"/>
      <dgm:spPr/>
    </dgm:pt>
    <dgm:pt modelId="{C421B60F-6797-402F-92C1-D2A6B3141F89}" type="pres">
      <dgm:prSet presAssocID="{D2849CF8-6895-4628-9E2D-9243F9A670F8}" presName="Name37" presStyleLbl="parChTrans1D4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6C710A8-2044-42BA-880C-10AA124ECCA8}" type="pres">
      <dgm:prSet presAssocID="{59419221-FCF1-4449-BB74-F37E805797CE}" presName="hierRoot2" presStyleCnt="0">
        <dgm:presLayoutVars>
          <dgm:hierBranch val="init"/>
        </dgm:presLayoutVars>
      </dgm:prSet>
      <dgm:spPr/>
    </dgm:pt>
    <dgm:pt modelId="{7F6A05E6-7D58-4A64-B798-3259A6654D7D}" type="pres">
      <dgm:prSet presAssocID="{59419221-FCF1-4449-BB74-F37E805797CE}" presName="rootComposite" presStyleCnt="0"/>
      <dgm:spPr/>
    </dgm:pt>
    <dgm:pt modelId="{12E10DE2-FFB7-4EA7-A757-CD3027973718}" type="pres">
      <dgm:prSet presAssocID="{59419221-FCF1-4449-BB74-F37E805797CE}" presName="rootText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9D66-6EAA-48FD-A97A-CC8AB4A0019A}" type="pres">
      <dgm:prSet presAssocID="{59419221-FCF1-4449-BB74-F37E805797CE}" presName="rootConnector" presStyleLbl="node4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038C1C9-23A1-4A2B-B590-724840149B99}" type="pres">
      <dgm:prSet presAssocID="{59419221-FCF1-4449-BB74-F37E805797CE}" presName="hierChild4" presStyleCnt="0"/>
      <dgm:spPr/>
    </dgm:pt>
    <dgm:pt modelId="{83A5CAB4-0AD7-4B6C-A0B3-1D39C60A1530}" type="pres">
      <dgm:prSet presAssocID="{59419221-FCF1-4449-BB74-F37E805797CE}" presName="hierChild5" presStyleCnt="0"/>
      <dgm:spPr/>
    </dgm:pt>
    <dgm:pt modelId="{60A6A298-78AC-4A65-A436-3D3DB3F7C0F6}" type="pres">
      <dgm:prSet presAssocID="{9D951ECD-6B88-44D2-BAAF-02D79BEE0E47}" presName="hierChild5" presStyleCnt="0"/>
      <dgm:spPr/>
    </dgm:pt>
    <dgm:pt modelId="{FD17942F-2F7C-49CC-B3E8-DB3D726B7CC4}" type="pres">
      <dgm:prSet presAssocID="{8E539427-6911-47A1-800D-19B533E4BE6E}" presName="hierChild5" presStyleCnt="0"/>
      <dgm:spPr/>
    </dgm:pt>
    <dgm:pt modelId="{8BAB0DAD-0049-4C71-8D6F-EA7048DEB1ED}" type="pres">
      <dgm:prSet presAssocID="{3B2406FF-7ED5-4229-ACAE-FD33F17C5B6E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BB4CA90-1595-443C-8D5A-1D6E5F751F5C}" type="pres">
      <dgm:prSet presAssocID="{EAA16D38-AE7D-4962-BB57-3AF3C7B9A608}" presName="hierRoot2" presStyleCnt="0">
        <dgm:presLayoutVars>
          <dgm:hierBranch val="init"/>
        </dgm:presLayoutVars>
      </dgm:prSet>
      <dgm:spPr/>
    </dgm:pt>
    <dgm:pt modelId="{4FB89ED4-8E73-4FC9-9B2F-766FB7E6F779}" type="pres">
      <dgm:prSet presAssocID="{EAA16D38-AE7D-4962-BB57-3AF3C7B9A608}" presName="rootComposite" presStyleCnt="0"/>
      <dgm:spPr/>
    </dgm:pt>
    <dgm:pt modelId="{6F3459CD-9028-446B-A707-BEDC72A59491}" type="pres">
      <dgm:prSet presAssocID="{EAA16D38-AE7D-4962-BB57-3AF3C7B9A608}" presName="rootText" presStyleLbl="node2" presStyleIdx="1" presStyleCnt="3" custLinFactNeighborX="4650" custLinFactNeighborY="1042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74FA5B-0D63-41BE-A095-6C7B272E8766}" type="pres">
      <dgm:prSet presAssocID="{EAA16D38-AE7D-4962-BB57-3AF3C7B9A608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26B2D17-C4D3-4B4F-B12B-2E8695D8A84C}" type="pres">
      <dgm:prSet presAssocID="{EAA16D38-AE7D-4962-BB57-3AF3C7B9A608}" presName="hierChild4" presStyleCnt="0"/>
      <dgm:spPr/>
    </dgm:pt>
    <dgm:pt modelId="{F12AA390-1C33-48A6-B888-BF6AFE2A41DA}" type="pres">
      <dgm:prSet presAssocID="{524D68E3-691A-40DF-8217-B5EE03688BC5}" presName="Name37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828FA727-20F6-4782-B701-9022BCE41621}" type="pres">
      <dgm:prSet presAssocID="{E6EF133A-E3C0-48BC-A6B3-D7752D090BB8}" presName="hierRoot2" presStyleCnt="0">
        <dgm:presLayoutVars>
          <dgm:hierBranch val="init"/>
        </dgm:presLayoutVars>
      </dgm:prSet>
      <dgm:spPr/>
    </dgm:pt>
    <dgm:pt modelId="{D3AF97DD-F47A-4ADF-AE7E-A2BF8E206CCD}" type="pres">
      <dgm:prSet presAssocID="{E6EF133A-E3C0-48BC-A6B3-D7752D090BB8}" presName="rootComposite" presStyleCnt="0"/>
      <dgm:spPr/>
    </dgm:pt>
    <dgm:pt modelId="{262D2935-A9DA-436B-A871-F04B4A3028C2}" type="pres">
      <dgm:prSet presAssocID="{E6EF133A-E3C0-48BC-A6B3-D7752D090BB8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441813-C602-40EE-86BC-071D698CA934}" type="pres">
      <dgm:prSet presAssocID="{E6EF133A-E3C0-48BC-A6B3-D7752D090BB8}" presName="rootConnector" presStyleLbl="node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53EFAEC3-2F45-4F4B-BF56-8AEF7AB13C3B}" type="pres">
      <dgm:prSet presAssocID="{E6EF133A-E3C0-48BC-A6B3-D7752D090BB8}" presName="hierChild4" presStyleCnt="0"/>
      <dgm:spPr/>
    </dgm:pt>
    <dgm:pt modelId="{641F3F39-A029-42AA-9DE1-B82BB2CF2919}" type="pres">
      <dgm:prSet presAssocID="{E6EF133A-E3C0-48BC-A6B3-D7752D090BB8}" presName="hierChild5" presStyleCnt="0"/>
      <dgm:spPr/>
    </dgm:pt>
    <dgm:pt modelId="{9B202C77-4097-416D-9539-7F2FC08D4759}" type="pres">
      <dgm:prSet presAssocID="{5404A5C2-4668-4C47-A973-BB98233DA958}" presName="Name37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7343CA26-A2EE-4759-8C9F-9D74992B27C4}" type="pres">
      <dgm:prSet presAssocID="{D7F8E1C5-3FAE-42BF-B456-D1EA37AC40FD}" presName="hierRoot2" presStyleCnt="0">
        <dgm:presLayoutVars>
          <dgm:hierBranch val="init"/>
        </dgm:presLayoutVars>
      </dgm:prSet>
      <dgm:spPr/>
    </dgm:pt>
    <dgm:pt modelId="{6DD89DD3-712F-48CA-818F-1D6165524B84}" type="pres">
      <dgm:prSet presAssocID="{D7F8E1C5-3FAE-42BF-B456-D1EA37AC40FD}" presName="rootComposite" presStyleCnt="0"/>
      <dgm:spPr/>
    </dgm:pt>
    <dgm:pt modelId="{B39A6C79-ADF0-480D-9BDC-A01387161197}" type="pres">
      <dgm:prSet presAssocID="{D7F8E1C5-3FAE-42BF-B456-D1EA37AC40FD}" presName="rootText" presStyleLbl="node3" presStyleIdx="3" presStyleCnt="8" custLinFactNeighborY="-49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21DDC0-8B3B-4CF7-AD68-2F3F992131BC}" type="pres">
      <dgm:prSet presAssocID="{D7F8E1C5-3FAE-42BF-B456-D1EA37AC40FD}" presName="rootConnector" presStyleLbl="node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11D011E-FFAD-4A70-BB76-D027462F7DC8}" type="pres">
      <dgm:prSet presAssocID="{D7F8E1C5-3FAE-42BF-B456-D1EA37AC40FD}" presName="hierChild4" presStyleCnt="0"/>
      <dgm:spPr/>
    </dgm:pt>
    <dgm:pt modelId="{3502F050-93FB-4F5C-8995-2CC26CF91841}" type="pres">
      <dgm:prSet presAssocID="{D7F8E1C5-3FAE-42BF-B456-D1EA37AC40FD}" presName="hierChild5" presStyleCnt="0"/>
      <dgm:spPr/>
    </dgm:pt>
    <dgm:pt modelId="{94E7A40B-60D7-4EA5-8DCD-43AA324F0513}" type="pres">
      <dgm:prSet presAssocID="{0650B6A6-7369-4A9A-B11C-1BB3D3572A72}" presName="Name37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6A32E1DB-A633-4634-9E69-801D1E0E2F4B}" type="pres">
      <dgm:prSet presAssocID="{73F72C4E-222E-4297-9ADE-F3E717E37818}" presName="hierRoot2" presStyleCnt="0">
        <dgm:presLayoutVars>
          <dgm:hierBranch val="init"/>
        </dgm:presLayoutVars>
      </dgm:prSet>
      <dgm:spPr/>
    </dgm:pt>
    <dgm:pt modelId="{1D7325E4-2D1F-4DE4-BFB8-3D1D9F5CB26E}" type="pres">
      <dgm:prSet presAssocID="{73F72C4E-222E-4297-9ADE-F3E717E37818}" presName="rootComposite" presStyleCnt="0"/>
      <dgm:spPr/>
    </dgm:pt>
    <dgm:pt modelId="{FACB7D35-876C-4A5C-A817-F2346329AE8E}" type="pres">
      <dgm:prSet presAssocID="{73F72C4E-222E-4297-9ADE-F3E717E37818}" presName="rootText" presStyleLbl="node3" presStyleIdx="4" presStyleCnt="8" custLinFactNeighborY="-49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20A213-9C60-413B-B268-033226B196D7}" type="pres">
      <dgm:prSet presAssocID="{73F72C4E-222E-4297-9ADE-F3E717E37818}" presName="rootConnector" presStyleLbl="node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E64E79EA-E739-4E1D-BC20-623A5A7D2A01}" type="pres">
      <dgm:prSet presAssocID="{73F72C4E-222E-4297-9ADE-F3E717E37818}" presName="hierChild4" presStyleCnt="0"/>
      <dgm:spPr/>
    </dgm:pt>
    <dgm:pt modelId="{E9532BD4-B4C8-4D9C-BF0D-FC229D2CEA4B}" type="pres">
      <dgm:prSet presAssocID="{73F72C4E-222E-4297-9ADE-F3E717E37818}" presName="hierChild5" presStyleCnt="0"/>
      <dgm:spPr/>
    </dgm:pt>
    <dgm:pt modelId="{92F868FC-9615-476C-A6C4-A27AB379629A}" type="pres">
      <dgm:prSet presAssocID="{26B487C1-1E1E-4D98-B752-571211917EAD}" presName="Name37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E1BE8364-0FA9-48C6-8C26-AFCAB1B8A0E5}" type="pres">
      <dgm:prSet presAssocID="{FAECC540-1E0D-444D-A187-16BC54CCAEA1}" presName="hierRoot2" presStyleCnt="0">
        <dgm:presLayoutVars>
          <dgm:hierBranch val="init"/>
        </dgm:presLayoutVars>
      </dgm:prSet>
      <dgm:spPr/>
    </dgm:pt>
    <dgm:pt modelId="{0A34E3BF-55F6-40CF-9FA7-712348CC4B5B}" type="pres">
      <dgm:prSet presAssocID="{FAECC540-1E0D-444D-A187-16BC54CCAEA1}" presName="rootComposite" presStyleCnt="0"/>
      <dgm:spPr/>
    </dgm:pt>
    <dgm:pt modelId="{EBBDD232-9ABB-4B03-881D-CEB4C4619C75}" type="pres">
      <dgm:prSet presAssocID="{FAECC540-1E0D-444D-A187-16BC54CCAEA1}" presName="rootText" presStyleLbl="node3" presStyleIdx="5" presStyleCnt="8" custLinFactNeighborY="-49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6508FD-AE76-4B59-A8E7-835C229E70E3}" type="pres">
      <dgm:prSet presAssocID="{FAECC540-1E0D-444D-A187-16BC54CCAEA1}" presName="rootConnector" presStyleLbl="node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4956CA6E-44D4-4B68-BCEA-7FEF7D609839}" type="pres">
      <dgm:prSet presAssocID="{FAECC540-1E0D-444D-A187-16BC54CCAEA1}" presName="hierChild4" presStyleCnt="0"/>
      <dgm:spPr/>
    </dgm:pt>
    <dgm:pt modelId="{1FED689A-85C4-494A-880E-CBE9AC4BC87A}" type="pres">
      <dgm:prSet presAssocID="{FAECC540-1E0D-444D-A187-16BC54CCAEA1}" presName="hierChild5" presStyleCnt="0"/>
      <dgm:spPr/>
    </dgm:pt>
    <dgm:pt modelId="{1B690C3A-2EA8-486D-9438-69335C810F20}" type="pres">
      <dgm:prSet presAssocID="{EAA16D38-AE7D-4962-BB57-3AF3C7B9A608}" presName="hierChild5" presStyleCnt="0"/>
      <dgm:spPr/>
    </dgm:pt>
    <dgm:pt modelId="{0419A9A3-068A-44D4-9E45-B79865A64FE1}" type="pres">
      <dgm:prSet presAssocID="{757B85C4-86F3-409D-9A4F-FF052E7A2B52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E5696E1-9F1E-490B-8576-7581FD704598}" type="pres">
      <dgm:prSet presAssocID="{6C408E71-EA06-48CB-B82D-A70342AC8409}" presName="hierRoot2" presStyleCnt="0">
        <dgm:presLayoutVars>
          <dgm:hierBranch val="init"/>
        </dgm:presLayoutVars>
      </dgm:prSet>
      <dgm:spPr/>
    </dgm:pt>
    <dgm:pt modelId="{6150D10D-3B5D-47FD-ACED-BE8C43D87818}" type="pres">
      <dgm:prSet presAssocID="{6C408E71-EA06-48CB-B82D-A70342AC8409}" presName="rootComposite" presStyleCnt="0"/>
      <dgm:spPr/>
    </dgm:pt>
    <dgm:pt modelId="{5EC8B0A3-FF81-4648-B074-CD737E4EA92A}" type="pres">
      <dgm:prSet presAssocID="{6C408E71-EA06-48CB-B82D-A70342AC84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885BF6-EEC3-43F4-A626-BE437B25F70C}" type="pres">
      <dgm:prSet presAssocID="{6C408E71-EA06-48CB-B82D-A70342AC8409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B63B0BE-27A2-41C5-B40B-ACFD6C70230A}" type="pres">
      <dgm:prSet presAssocID="{6C408E71-EA06-48CB-B82D-A70342AC8409}" presName="hierChild4" presStyleCnt="0"/>
      <dgm:spPr/>
    </dgm:pt>
    <dgm:pt modelId="{DC0AF5EA-9C71-42D2-9ABB-8B1CD534FFE1}" type="pres">
      <dgm:prSet presAssocID="{7B15EAE9-3539-40B9-B3B5-7DE5B21EC94E}" presName="Name37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65BEDF0B-38E9-4596-81ED-F1BF008BBE72}" type="pres">
      <dgm:prSet presAssocID="{33CF33AF-420C-47A1-A50D-7B14096C0B6A}" presName="hierRoot2" presStyleCnt="0">
        <dgm:presLayoutVars>
          <dgm:hierBranch val="init"/>
        </dgm:presLayoutVars>
      </dgm:prSet>
      <dgm:spPr/>
    </dgm:pt>
    <dgm:pt modelId="{163C9AF4-B794-459F-BD42-77BFB06B2075}" type="pres">
      <dgm:prSet presAssocID="{33CF33AF-420C-47A1-A50D-7B14096C0B6A}" presName="rootComposite" presStyleCnt="0"/>
      <dgm:spPr/>
    </dgm:pt>
    <dgm:pt modelId="{58B35471-0E30-4108-92B6-13D7CBCFE7AB}" type="pres">
      <dgm:prSet presAssocID="{33CF33AF-420C-47A1-A50D-7B14096C0B6A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B9ACF1-B6E3-4947-A579-F8786DE97935}" type="pres">
      <dgm:prSet presAssocID="{33CF33AF-420C-47A1-A50D-7B14096C0B6A}" presName="rootConnector" presStyleLbl="node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8DAC6C1B-2C92-4F30-8BE0-BF989E363DD7}" type="pres">
      <dgm:prSet presAssocID="{33CF33AF-420C-47A1-A50D-7B14096C0B6A}" presName="hierChild4" presStyleCnt="0"/>
      <dgm:spPr/>
    </dgm:pt>
    <dgm:pt modelId="{745CE492-8FE4-4230-B09B-0D5670467611}" type="pres">
      <dgm:prSet presAssocID="{33CF33AF-420C-47A1-A50D-7B14096C0B6A}" presName="hierChild5" presStyleCnt="0"/>
      <dgm:spPr/>
    </dgm:pt>
    <dgm:pt modelId="{1BDE77D8-7E44-4BFC-AA63-2A55C47C7A61}" type="pres">
      <dgm:prSet presAssocID="{943B66ED-8594-479D-A013-FC3F455E19DB}" presName="Name37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94D4A608-67DA-4561-9FCC-0E8BEC500D34}" type="pres">
      <dgm:prSet presAssocID="{23B36B49-D379-4FD6-A5DD-48A9D19BF4EC}" presName="hierRoot2" presStyleCnt="0">
        <dgm:presLayoutVars>
          <dgm:hierBranch val="init"/>
        </dgm:presLayoutVars>
      </dgm:prSet>
      <dgm:spPr/>
    </dgm:pt>
    <dgm:pt modelId="{B59F86AD-C4B2-4D06-B140-062C2D7FCD6B}" type="pres">
      <dgm:prSet presAssocID="{23B36B49-D379-4FD6-A5DD-48A9D19BF4EC}" presName="rootComposite" presStyleCnt="0"/>
      <dgm:spPr/>
    </dgm:pt>
    <dgm:pt modelId="{5B766C4E-D4B1-4891-9FF4-EB7FA960FA16}" type="pres">
      <dgm:prSet presAssocID="{23B36B49-D379-4FD6-A5DD-48A9D19BF4EC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B0CB67-C20A-4C98-904A-30B94D33AEB9}" type="pres">
      <dgm:prSet presAssocID="{23B36B49-D379-4FD6-A5DD-48A9D19BF4EC}" presName="rootConnector" presStyleLbl="node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518DED18-937F-4C84-8579-BB9B991C037F}" type="pres">
      <dgm:prSet presAssocID="{23B36B49-D379-4FD6-A5DD-48A9D19BF4EC}" presName="hierChild4" presStyleCnt="0"/>
      <dgm:spPr/>
    </dgm:pt>
    <dgm:pt modelId="{157E6C52-4215-41D7-87C0-6CF56BE95FEE}" type="pres">
      <dgm:prSet presAssocID="{EABEA745-A1E8-4EF4-ACF3-AD7E0F473B81}" presName="Name37" presStyleLbl="parChTrans1D4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ACAC729-00DF-4FF5-8055-DB04259A2941}" type="pres">
      <dgm:prSet presAssocID="{02E9BE2A-B3A4-4FD0-8333-68572F40B2DA}" presName="hierRoot2" presStyleCnt="0">
        <dgm:presLayoutVars>
          <dgm:hierBranch val="init"/>
        </dgm:presLayoutVars>
      </dgm:prSet>
      <dgm:spPr/>
    </dgm:pt>
    <dgm:pt modelId="{0704DC05-0616-4A7D-99B8-4F921814A77C}" type="pres">
      <dgm:prSet presAssocID="{02E9BE2A-B3A4-4FD0-8333-68572F40B2DA}" presName="rootComposite" presStyleCnt="0"/>
      <dgm:spPr/>
    </dgm:pt>
    <dgm:pt modelId="{8FE6508C-C54E-494B-A7AD-2D6C498C11FD}" type="pres">
      <dgm:prSet presAssocID="{02E9BE2A-B3A4-4FD0-8333-68572F40B2DA}" presName="rootText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37E082-6ED0-4A18-BEED-959F7FA6AB7C}" type="pres">
      <dgm:prSet presAssocID="{02E9BE2A-B3A4-4FD0-8333-68572F40B2DA}" presName="rootConnector" presStyleLbl="node4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3B6BF02-608D-4D18-9828-71C73E25DABC}" type="pres">
      <dgm:prSet presAssocID="{02E9BE2A-B3A4-4FD0-8333-68572F40B2DA}" presName="hierChild4" presStyleCnt="0"/>
      <dgm:spPr/>
    </dgm:pt>
    <dgm:pt modelId="{AFEBC962-C8E4-4B3C-A095-B49D08F3EE3C}" type="pres">
      <dgm:prSet presAssocID="{02E9BE2A-B3A4-4FD0-8333-68572F40B2DA}" presName="hierChild5" presStyleCnt="0"/>
      <dgm:spPr/>
    </dgm:pt>
    <dgm:pt modelId="{E8F2D293-88F3-4E91-AAC7-EAF59590EF25}" type="pres">
      <dgm:prSet presAssocID="{F2CEF082-6D7E-4992-A94D-67DF84E6AFF1}" presName="Name37" presStyleLbl="parChTrans1D4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5836710-0A0F-4C9D-9430-199D6E913FAD}" type="pres">
      <dgm:prSet presAssocID="{45DB1B65-7D44-475F-8CC8-DF7D19ECF8DD}" presName="hierRoot2" presStyleCnt="0">
        <dgm:presLayoutVars>
          <dgm:hierBranch val="init"/>
        </dgm:presLayoutVars>
      </dgm:prSet>
      <dgm:spPr/>
    </dgm:pt>
    <dgm:pt modelId="{77FF116C-D051-4879-9377-742BF04FBD0C}" type="pres">
      <dgm:prSet presAssocID="{45DB1B65-7D44-475F-8CC8-DF7D19ECF8DD}" presName="rootComposite" presStyleCnt="0"/>
      <dgm:spPr/>
    </dgm:pt>
    <dgm:pt modelId="{38567C75-CD8B-43D1-9D58-475618BD3D59}" type="pres">
      <dgm:prSet presAssocID="{45DB1B65-7D44-475F-8CC8-DF7D19ECF8DD}" presName="rootText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C2E6A0-F9BF-448F-8828-4197FC71C004}" type="pres">
      <dgm:prSet presAssocID="{45DB1B65-7D44-475F-8CC8-DF7D19ECF8DD}" presName="rootConnector" presStyleLbl="node4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C052EE3-2B06-4122-BC19-E438390A6617}" type="pres">
      <dgm:prSet presAssocID="{45DB1B65-7D44-475F-8CC8-DF7D19ECF8DD}" presName="hierChild4" presStyleCnt="0"/>
      <dgm:spPr/>
    </dgm:pt>
    <dgm:pt modelId="{40D00361-0F82-4077-A22B-8EAE30489908}" type="pres">
      <dgm:prSet presAssocID="{45DB1B65-7D44-475F-8CC8-DF7D19ECF8DD}" presName="hierChild5" presStyleCnt="0"/>
      <dgm:spPr/>
    </dgm:pt>
    <dgm:pt modelId="{479E3899-B330-4962-975F-022BEB89F41B}" type="pres">
      <dgm:prSet presAssocID="{23B36B49-D379-4FD6-A5DD-48A9D19BF4EC}" presName="hierChild5" presStyleCnt="0"/>
      <dgm:spPr/>
    </dgm:pt>
    <dgm:pt modelId="{32F3A4CB-3A4F-494A-8E55-2D3291B63296}" type="pres">
      <dgm:prSet presAssocID="{6C408E71-EA06-48CB-B82D-A70342AC8409}" presName="hierChild5" presStyleCnt="0"/>
      <dgm:spPr/>
    </dgm:pt>
    <dgm:pt modelId="{5DA82379-9ADA-4819-A2C7-6834B5A48892}" type="pres">
      <dgm:prSet presAssocID="{32C05661-95F7-485F-B5E6-4CDC05DFBADB}" presName="hierChild3" presStyleCnt="0"/>
      <dgm:spPr/>
    </dgm:pt>
  </dgm:ptLst>
  <dgm:cxnLst>
    <dgm:cxn modelId="{5D328BCE-05CF-4EE7-B9D2-5BC043EED60D}" type="presOf" srcId="{EAA16D38-AE7D-4962-BB57-3AF3C7B9A608}" destId="{6F3459CD-9028-446B-A707-BEDC72A59491}" srcOrd="0" destOrd="0" presId="urn:microsoft.com/office/officeart/2005/8/layout/orgChart1"/>
    <dgm:cxn modelId="{81104EEE-9E6B-4469-A8E2-9389BCE36A96}" srcId="{8E539427-6911-47A1-800D-19B533E4BE6E}" destId="{4D97931E-88B8-4BFC-B75D-635D1EDA567B}" srcOrd="0" destOrd="0" parTransId="{EF49B357-9381-44D0-9BCD-BA5D90831A38}" sibTransId="{A1CDCF37-B7D5-40A9-AC62-EBA86E923FD1}"/>
    <dgm:cxn modelId="{3021B848-10E5-4296-9297-ECDE1497DEE7}" srcId="{4D97931E-88B8-4BFC-B75D-635D1EDA567B}" destId="{D3179CEE-5E8D-4096-9E99-C973505E5F03}" srcOrd="1" destOrd="0" parTransId="{44C5BB43-5965-4F94-9AB1-92798D7E6ED2}" sibTransId="{15876000-58A7-4CAE-A503-AB718F0482BD}"/>
    <dgm:cxn modelId="{BE580FDA-ADC4-4BFD-A312-74577999AB84}" type="presOf" srcId="{C9D2E592-3BC4-4644-BB68-3F6785A708FA}" destId="{A28269CC-10EC-41CC-8CEB-9802D8F1CAC4}" srcOrd="0" destOrd="0" presId="urn:microsoft.com/office/officeart/2005/8/layout/orgChart1"/>
    <dgm:cxn modelId="{A54165CF-505E-44E9-B97D-BC467C5CDF8B}" type="presOf" srcId="{8E539427-6911-47A1-800D-19B533E4BE6E}" destId="{86986105-7790-4DE5-B154-9710F1A9DC47}" srcOrd="0" destOrd="0" presId="urn:microsoft.com/office/officeart/2005/8/layout/orgChart1"/>
    <dgm:cxn modelId="{259F14AD-254C-44F9-B504-0BC0C2B3342E}" srcId="{EAA16D38-AE7D-4962-BB57-3AF3C7B9A608}" destId="{E6EF133A-E3C0-48BC-A6B3-D7752D090BB8}" srcOrd="0" destOrd="0" parTransId="{524D68E3-691A-40DF-8217-B5EE03688BC5}" sibTransId="{E8DAB9DD-EB57-4ECD-AC28-AE0A9D8E5ABC}"/>
    <dgm:cxn modelId="{B2C6F159-8356-4BB5-86D7-27148A6D22E7}" type="presOf" srcId="{4D97931E-88B8-4BFC-B75D-635D1EDA567B}" destId="{8E40209E-8D7B-4C90-AA08-02975D80455E}" srcOrd="0" destOrd="0" presId="urn:microsoft.com/office/officeart/2005/8/layout/orgChart1"/>
    <dgm:cxn modelId="{0D4614A0-756A-413B-B33B-71D09BA6BC07}" type="presOf" srcId="{D7F8E1C5-3FAE-42BF-B456-D1EA37AC40FD}" destId="{6321DDC0-8B3B-4CF7-AD68-2F3F992131BC}" srcOrd="1" destOrd="0" presId="urn:microsoft.com/office/officeart/2005/8/layout/orgChart1"/>
    <dgm:cxn modelId="{C71BCF4F-951E-429E-AD46-F4C42316050C}" srcId="{9D951ECD-6B88-44D2-BAAF-02D79BEE0E47}" destId="{59419221-FCF1-4449-BB74-F37E805797CE}" srcOrd="0" destOrd="0" parTransId="{D2849CF8-6895-4628-9E2D-9243F9A670F8}" sibTransId="{2CEDDA53-70F9-47C7-8AD8-529221723CA0}"/>
    <dgm:cxn modelId="{F0A3F299-C23B-4FD7-B624-42340EF449A2}" type="presOf" srcId="{02E9BE2A-B3A4-4FD0-8333-68572F40B2DA}" destId="{8FE6508C-C54E-494B-A7AD-2D6C498C11FD}" srcOrd="0" destOrd="0" presId="urn:microsoft.com/office/officeart/2005/8/layout/orgChart1"/>
    <dgm:cxn modelId="{422D7D98-EA98-4336-812E-3338979FA3B1}" srcId="{23B36B49-D379-4FD6-A5DD-48A9D19BF4EC}" destId="{45DB1B65-7D44-475F-8CC8-DF7D19ECF8DD}" srcOrd="1" destOrd="0" parTransId="{F2CEF082-6D7E-4992-A94D-67DF84E6AFF1}" sibTransId="{5D90EC36-D329-4823-9038-6C162DD110D4}"/>
    <dgm:cxn modelId="{41B502E5-BE59-4C4B-9BE2-8318FBC71845}" type="presOf" srcId="{FAECC540-1E0D-444D-A187-16BC54CCAEA1}" destId="{EBBDD232-9ABB-4B03-881D-CEB4C4619C75}" srcOrd="0" destOrd="0" presId="urn:microsoft.com/office/officeart/2005/8/layout/orgChart1"/>
    <dgm:cxn modelId="{C3F5E831-D567-4E2A-A17B-DCCF2BCFDA04}" type="presOf" srcId="{9D951ECD-6B88-44D2-BAAF-02D79BEE0E47}" destId="{ACD986D8-8674-4FC5-86E0-B044D2848E18}" srcOrd="0" destOrd="0" presId="urn:microsoft.com/office/officeart/2005/8/layout/orgChart1"/>
    <dgm:cxn modelId="{3F19923E-CE71-4436-9249-AB34DF7126E1}" type="presOf" srcId="{AD68FBAF-E692-42A7-B78A-207DCB527CF9}" destId="{802E9208-03C7-44D7-9C0B-3D2983404755}" srcOrd="0" destOrd="0" presId="urn:microsoft.com/office/officeart/2005/8/layout/orgChart1"/>
    <dgm:cxn modelId="{15BB66D2-9DD9-4AD2-ABEC-0BD8F3712255}" type="presOf" srcId="{6C408E71-EA06-48CB-B82D-A70342AC8409}" destId="{5EC8B0A3-FF81-4648-B074-CD737E4EA92A}" srcOrd="0" destOrd="0" presId="urn:microsoft.com/office/officeart/2005/8/layout/orgChart1"/>
    <dgm:cxn modelId="{A0303582-B9AA-4256-AD05-5EF6D027DF7A}" srcId="{6C408E71-EA06-48CB-B82D-A70342AC8409}" destId="{33CF33AF-420C-47A1-A50D-7B14096C0B6A}" srcOrd="0" destOrd="0" parTransId="{7B15EAE9-3539-40B9-B3B5-7DE5B21EC94E}" sibTransId="{5ECD3D83-2B29-4DCA-9BA7-C1CB4FDCDF97}"/>
    <dgm:cxn modelId="{92B713F3-E8D1-422B-BDDA-0D093C9DB511}" type="presOf" srcId="{FE55C02F-07EB-4DDD-8A10-37D5C4CDD4A5}" destId="{40ACFBA7-12A8-464E-B62D-A4F72D0A3FB6}" srcOrd="0" destOrd="0" presId="urn:microsoft.com/office/officeart/2005/8/layout/orgChart1"/>
    <dgm:cxn modelId="{410DCA72-DBCD-48AE-A5F3-8EC0D879C88F}" type="presOf" srcId="{59419221-FCF1-4449-BB74-F37E805797CE}" destId="{83CA9D66-6EAA-48FD-A97A-CC8AB4A0019A}" srcOrd="1" destOrd="0" presId="urn:microsoft.com/office/officeart/2005/8/layout/orgChart1"/>
    <dgm:cxn modelId="{F6D6B60A-3D91-44EB-8964-8809BAB2A803}" type="presOf" srcId="{8E539427-6911-47A1-800D-19B533E4BE6E}" destId="{11056582-FC63-4898-94E1-5354E2AB0D32}" srcOrd="1" destOrd="0" presId="urn:microsoft.com/office/officeart/2005/8/layout/orgChart1"/>
    <dgm:cxn modelId="{EF9FC4EF-42C1-4794-A831-77D0F21F2584}" type="presOf" srcId="{4D97931E-88B8-4BFC-B75D-635D1EDA567B}" destId="{7258F32F-43C2-48F4-9CFD-6917107DA0BB}" srcOrd="1" destOrd="0" presId="urn:microsoft.com/office/officeart/2005/8/layout/orgChart1"/>
    <dgm:cxn modelId="{E639D298-A828-448A-9553-6AD2256AA5E7}" type="presOf" srcId="{7B15EAE9-3539-40B9-B3B5-7DE5B21EC94E}" destId="{DC0AF5EA-9C71-42D2-9ABB-8B1CD534FFE1}" srcOrd="0" destOrd="0" presId="urn:microsoft.com/office/officeart/2005/8/layout/orgChart1"/>
    <dgm:cxn modelId="{70D2F49C-770C-4188-BD99-0EC3DDEB2E0A}" type="presOf" srcId="{1E019D70-35F0-465F-BAE8-6B3FD9B86647}" destId="{2FE2A7F2-5D9A-4207-81C5-874897BF1B3B}" srcOrd="0" destOrd="0" presId="urn:microsoft.com/office/officeart/2005/8/layout/orgChart1"/>
    <dgm:cxn modelId="{5BE88C02-2CC5-445E-9B05-30CBF6B7F115}" type="presOf" srcId="{45DB1B65-7D44-475F-8CC8-DF7D19ECF8DD}" destId="{E6C2E6A0-F9BF-448F-8828-4197FC71C004}" srcOrd="1" destOrd="0" presId="urn:microsoft.com/office/officeart/2005/8/layout/orgChart1"/>
    <dgm:cxn modelId="{3C952CAA-45CB-42A8-ACC4-65C171483A93}" type="presOf" srcId="{EF49B357-9381-44D0-9BCD-BA5D90831A38}" destId="{5FE8C0DD-1120-4973-827A-5B8308283FDF}" srcOrd="0" destOrd="0" presId="urn:microsoft.com/office/officeart/2005/8/layout/orgChart1"/>
    <dgm:cxn modelId="{3A77929A-8E39-4539-9C18-927FFD4A2499}" type="presOf" srcId="{E6EF133A-E3C0-48BC-A6B3-D7752D090BB8}" destId="{262D2935-A9DA-436B-A871-F04B4A3028C2}" srcOrd="0" destOrd="0" presId="urn:microsoft.com/office/officeart/2005/8/layout/orgChart1"/>
    <dgm:cxn modelId="{D852DD6F-9E4A-4BA5-9CA8-1DAFD7B089DB}" type="presOf" srcId="{D3179CEE-5E8D-4096-9E99-C973505E5F03}" destId="{022050E7-50D3-4C5F-8F27-043E6E99D09D}" srcOrd="0" destOrd="0" presId="urn:microsoft.com/office/officeart/2005/8/layout/orgChart1"/>
    <dgm:cxn modelId="{DA86AA9C-0128-4751-AC92-6CF461843237}" type="presOf" srcId="{C9D2E592-3BC4-4644-BB68-3F6785A708FA}" destId="{9FFC282D-F305-4986-B061-467AD670F88D}" srcOrd="1" destOrd="0" presId="urn:microsoft.com/office/officeart/2005/8/layout/orgChart1"/>
    <dgm:cxn modelId="{9245F903-09DA-44FA-9EE5-10FD8C174166}" type="presOf" srcId="{33CF33AF-420C-47A1-A50D-7B14096C0B6A}" destId="{27B9ACF1-B6E3-4947-A579-F8786DE97935}" srcOrd="1" destOrd="0" presId="urn:microsoft.com/office/officeart/2005/8/layout/orgChart1"/>
    <dgm:cxn modelId="{8E041A60-2EEA-4A9A-AF95-B1FF450AAA89}" type="presOf" srcId="{524D68E3-691A-40DF-8217-B5EE03688BC5}" destId="{F12AA390-1C33-48A6-B888-BF6AFE2A41DA}" srcOrd="0" destOrd="0" presId="urn:microsoft.com/office/officeart/2005/8/layout/orgChart1"/>
    <dgm:cxn modelId="{39F34789-6BB1-4CF3-9019-51312CABCC80}" type="presOf" srcId="{44C5BB43-5965-4F94-9AB1-92798D7E6ED2}" destId="{B26ED365-C8F9-4E8A-B06B-7EAD65D8BFFA}" srcOrd="0" destOrd="0" presId="urn:microsoft.com/office/officeart/2005/8/layout/orgChart1"/>
    <dgm:cxn modelId="{F933B7C4-3217-4A89-8479-6924990B7E0A}" type="presOf" srcId="{3B2406FF-7ED5-4229-ACAE-FD33F17C5B6E}" destId="{8BAB0DAD-0049-4C71-8D6F-EA7048DEB1ED}" srcOrd="0" destOrd="0" presId="urn:microsoft.com/office/officeart/2005/8/layout/orgChart1"/>
    <dgm:cxn modelId="{16117259-3FD6-4615-93E1-039AD135920B}" type="presOf" srcId="{E6EF133A-E3C0-48BC-A6B3-D7752D090BB8}" destId="{FC441813-C602-40EE-86BC-071D698CA934}" srcOrd="1" destOrd="0" presId="urn:microsoft.com/office/officeart/2005/8/layout/orgChart1"/>
    <dgm:cxn modelId="{DFDC8B53-EBC5-49B0-8487-62C3F95480B5}" type="presOf" srcId="{33CF33AF-420C-47A1-A50D-7B14096C0B6A}" destId="{58B35471-0E30-4108-92B6-13D7CBCFE7AB}" srcOrd="0" destOrd="0" presId="urn:microsoft.com/office/officeart/2005/8/layout/orgChart1"/>
    <dgm:cxn modelId="{58AC877D-41A4-4DF1-A5F7-49BB9DE97E1F}" srcId="{4D97931E-88B8-4BFC-B75D-635D1EDA567B}" destId="{C9D2E592-3BC4-4644-BB68-3F6785A708FA}" srcOrd="0" destOrd="0" parTransId="{AAEF531A-51EE-459F-8D08-DA2F00E1E14E}" sibTransId="{B193C918-1919-4B12-A59A-D09CA24C5779}"/>
    <dgm:cxn modelId="{8364E393-361D-4DC5-A0A8-2C83907AB71A}" type="presOf" srcId="{73F72C4E-222E-4297-9ADE-F3E717E37818}" destId="{AD20A213-9C60-413B-B268-033226B196D7}" srcOrd="1" destOrd="0" presId="urn:microsoft.com/office/officeart/2005/8/layout/orgChart1"/>
    <dgm:cxn modelId="{CD0F2E1A-0D56-41F5-936A-9E0745C189E0}" type="presOf" srcId="{0650B6A6-7369-4A9A-B11C-1BB3D3572A72}" destId="{94E7A40B-60D7-4EA5-8DCD-43AA324F0513}" srcOrd="0" destOrd="0" presId="urn:microsoft.com/office/officeart/2005/8/layout/orgChart1"/>
    <dgm:cxn modelId="{46F3B4F4-D2D6-4E31-A7EC-3DC9A3E3BCC2}" type="presOf" srcId="{D3179CEE-5E8D-4096-9E99-C973505E5F03}" destId="{0AB2F6BA-199D-4231-AC93-C22F6E764D24}" srcOrd="1" destOrd="0" presId="urn:microsoft.com/office/officeart/2005/8/layout/orgChart1"/>
    <dgm:cxn modelId="{1780AA64-DCA9-4641-AF1C-A2FF99107BE5}" srcId="{32C05661-95F7-485F-B5E6-4CDC05DFBADB}" destId="{6C408E71-EA06-48CB-B82D-A70342AC8409}" srcOrd="2" destOrd="0" parTransId="{757B85C4-86F3-409D-9A4F-FF052E7A2B52}" sibTransId="{C8BBE87C-2BDE-446B-9D89-9F04066E7C13}"/>
    <dgm:cxn modelId="{7B8338EB-F2EE-4689-9DCF-69824895BAC1}" type="presOf" srcId="{45DB1B65-7D44-475F-8CC8-DF7D19ECF8DD}" destId="{38567C75-CD8B-43D1-9D58-475618BD3D59}" srcOrd="0" destOrd="0" presId="urn:microsoft.com/office/officeart/2005/8/layout/orgChart1"/>
    <dgm:cxn modelId="{44C762F5-0D16-4929-A2BD-7D83214038A5}" type="presOf" srcId="{FAECC540-1E0D-444D-A187-16BC54CCAEA1}" destId="{C86508FD-AE76-4B59-A8E7-835C229E70E3}" srcOrd="1" destOrd="0" presId="urn:microsoft.com/office/officeart/2005/8/layout/orgChart1"/>
    <dgm:cxn modelId="{3C0FE11E-C710-4E31-B57F-79FC7AE495BC}" srcId="{EAA16D38-AE7D-4962-BB57-3AF3C7B9A608}" destId="{73F72C4E-222E-4297-9ADE-F3E717E37818}" srcOrd="2" destOrd="0" parTransId="{0650B6A6-7369-4A9A-B11C-1BB3D3572A72}" sibTransId="{E576057B-F18D-421C-91EA-431B74FA0D55}"/>
    <dgm:cxn modelId="{CAB8D858-B305-4205-953F-00018F89D356}" type="presOf" srcId="{73F72C4E-222E-4297-9ADE-F3E717E37818}" destId="{FACB7D35-876C-4A5C-A817-F2346329AE8E}" srcOrd="0" destOrd="0" presId="urn:microsoft.com/office/officeart/2005/8/layout/orgChart1"/>
    <dgm:cxn modelId="{CE4ADEC1-9C19-43A9-8100-8F7F754412DC}" type="presOf" srcId="{23B36B49-D379-4FD6-A5DD-48A9D19BF4EC}" destId="{80B0CB67-C20A-4C98-904A-30B94D33AEB9}" srcOrd="1" destOrd="0" presId="urn:microsoft.com/office/officeart/2005/8/layout/orgChart1"/>
    <dgm:cxn modelId="{58AAADEE-16C4-4BC7-9211-DF63DD8BD524}" type="presOf" srcId="{02E9BE2A-B3A4-4FD0-8333-68572F40B2DA}" destId="{AA37E082-6ED0-4A18-BEED-959F7FA6AB7C}" srcOrd="1" destOrd="0" presId="urn:microsoft.com/office/officeart/2005/8/layout/orgChart1"/>
    <dgm:cxn modelId="{6A0AFD48-F17C-4424-AA66-6FA98DB6064B}" srcId="{32C05661-95F7-485F-B5E6-4CDC05DFBADB}" destId="{EAA16D38-AE7D-4962-BB57-3AF3C7B9A608}" srcOrd="1" destOrd="0" parTransId="{3B2406FF-7ED5-4229-ACAE-FD33F17C5B6E}" sibTransId="{A32279C2-7EBE-4F4C-8B50-F5AA4633962F}"/>
    <dgm:cxn modelId="{49846594-CEA1-49A4-9AAD-083D4E01B3B1}" type="presOf" srcId="{943B66ED-8594-479D-A013-FC3F455E19DB}" destId="{1BDE77D8-7E44-4BFC-AA63-2A55C47C7A61}" srcOrd="0" destOrd="0" presId="urn:microsoft.com/office/officeart/2005/8/layout/orgChart1"/>
    <dgm:cxn modelId="{A886002B-0AEB-4948-B0CD-DBCA2CB1A08E}" type="presOf" srcId="{6C408E71-EA06-48CB-B82D-A70342AC8409}" destId="{C6885BF6-EEC3-43F4-A626-BE437B25F70C}" srcOrd="1" destOrd="0" presId="urn:microsoft.com/office/officeart/2005/8/layout/orgChart1"/>
    <dgm:cxn modelId="{7B489B43-3743-49C1-8762-021AB5EB5774}" type="presOf" srcId="{AAEF531A-51EE-459F-8D08-DA2F00E1E14E}" destId="{3A606E1A-A341-4539-9311-6C550768AF1E}" srcOrd="0" destOrd="0" presId="urn:microsoft.com/office/officeart/2005/8/layout/orgChart1"/>
    <dgm:cxn modelId="{A33A930B-DFF3-4702-B639-8FCFB3E7C617}" srcId="{8E539427-6911-47A1-800D-19B533E4BE6E}" destId="{9D951ECD-6B88-44D2-BAAF-02D79BEE0E47}" srcOrd="1" destOrd="0" parTransId="{FE55C02F-07EB-4DDD-8A10-37D5C4CDD4A5}" sibTransId="{D1CF4B03-623A-408A-8712-9FA1F493F19C}"/>
    <dgm:cxn modelId="{9138D1D9-119D-42EF-93E0-1FDD75578122}" type="presOf" srcId="{EAA16D38-AE7D-4962-BB57-3AF3C7B9A608}" destId="{B474FA5B-0D63-41BE-A095-6C7B272E8766}" srcOrd="1" destOrd="0" presId="urn:microsoft.com/office/officeart/2005/8/layout/orgChart1"/>
    <dgm:cxn modelId="{1DF27DD9-7FCC-4ECE-8BF3-CA4AAD16B6E1}" type="presOf" srcId="{757B85C4-86F3-409D-9A4F-FF052E7A2B52}" destId="{0419A9A3-068A-44D4-9E45-B79865A64FE1}" srcOrd="0" destOrd="0" presId="urn:microsoft.com/office/officeart/2005/8/layout/orgChart1"/>
    <dgm:cxn modelId="{F0867026-33C5-4B27-A3F7-8CE4F8F82D15}" type="presOf" srcId="{23B36B49-D379-4FD6-A5DD-48A9D19BF4EC}" destId="{5B766C4E-D4B1-4891-9FF4-EB7FA960FA16}" srcOrd="0" destOrd="0" presId="urn:microsoft.com/office/officeart/2005/8/layout/orgChart1"/>
    <dgm:cxn modelId="{B617B61B-F79C-427E-AB5A-9F9CFEC8C227}" type="presOf" srcId="{EABEA745-A1E8-4EF4-ACF3-AD7E0F473B81}" destId="{157E6C52-4215-41D7-87C0-6CF56BE95FEE}" srcOrd="0" destOrd="0" presId="urn:microsoft.com/office/officeart/2005/8/layout/orgChart1"/>
    <dgm:cxn modelId="{CBFDF128-CEAE-47D0-8F57-4D724DBDBB1F}" srcId="{EAA16D38-AE7D-4962-BB57-3AF3C7B9A608}" destId="{D7F8E1C5-3FAE-42BF-B456-D1EA37AC40FD}" srcOrd="1" destOrd="0" parTransId="{5404A5C2-4668-4C47-A973-BB98233DA958}" sibTransId="{E90821E4-A5C4-481D-A413-6ADC6927187F}"/>
    <dgm:cxn modelId="{3A653D52-B3A4-49D6-9AB8-A568EE1BDA62}" type="presOf" srcId="{59419221-FCF1-4449-BB74-F37E805797CE}" destId="{12E10DE2-FFB7-4EA7-A757-CD3027973718}" srcOrd="0" destOrd="0" presId="urn:microsoft.com/office/officeart/2005/8/layout/orgChart1"/>
    <dgm:cxn modelId="{5AD48A90-9189-4120-8E20-EE088541C98B}" srcId="{6C408E71-EA06-48CB-B82D-A70342AC8409}" destId="{23B36B49-D379-4FD6-A5DD-48A9D19BF4EC}" srcOrd="1" destOrd="0" parTransId="{943B66ED-8594-479D-A013-FC3F455E19DB}" sibTransId="{0A4965F4-A800-4CFA-8D96-DE840E773C03}"/>
    <dgm:cxn modelId="{C0A893EA-5AB5-4CB9-A053-1BACEF5B8E00}" srcId="{23B36B49-D379-4FD6-A5DD-48A9D19BF4EC}" destId="{02E9BE2A-B3A4-4FD0-8333-68572F40B2DA}" srcOrd="0" destOrd="0" parTransId="{EABEA745-A1E8-4EF4-ACF3-AD7E0F473B81}" sibTransId="{4D74FF4C-4795-4282-AC7C-49464A8536AF}"/>
    <dgm:cxn modelId="{B6D99D81-38EC-445A-A92A-C7E19DDA774A}" srcId="{AD68FBAF-E692-42A7-B78A-207DCB527CF9}" destId="{32C05661-95F7-485F-B5E6-4CDC05DFBADB}" srcOrd="0" destOrd="0" parTransId="{E5249D30-CD98-405E-8723-AE7B6F493DD5}" sibTransId="{2F275F3C-D4F2-42AA-80D8-412A243F3085}"/>
    <dgm:cxn modelId="{E840AA4A-F5F1-40B3-A5AC-7F9F0B0C56E6}" type="presOf" srcId="{26B487C1-1E1E-4D98-B752-571211917EAD}" destId="{92F868FC-9615-476C-A6C4-A27AB379629A}" srcOrd="0" destOrd="0" presId="urn:microsoft.com/office/officeart/2005/8/layout/orgChart1"/>
    <dgm:cxn modelId="{97D2E9C3-43CC-4A27-BB98-16804725FA43}" type="presOf" srcId="{32C05661-95F7-485F-B5E6-4CDC05DFBADB}" destId="{38259EA6-3EF2-4F7E-B0C7-63BD90A6BD72}" srcOrd="1" destOrd="0" presId="urn:microsoft.com/office/officeart/2005/8/layout/orgChart1"/>
    <dgm:cxn modelId="{07538B6B-24B8-4BEA-8710-F34CB678FCF9}" type="presOf" srcId="{D2849CF8-6895-4628-9E2D-9243F9A670F8}" destId="{C421B60F-6797-402F-92C1-D2A6B3141F89}" srcOrd="0" destOrd="0" presId="urn:microsoft.com/office/officeart/2005/8/layout/orgChart1"/>
    <dgm:cxn modelId="{EF75A89E-401D-4147-B9B0-EDC92F7E72DD}" srcId="{32C05661-95F7-485F-B5E6-4CDC05DFBADB}" destId="{8E539427-6911-47A1-800D-19B533E4BE6E}" srcOrd="0" destOrd="0" parTransId="{1E019D70-35F0-465F-BAE8-6B3FD9B86647}" sibTransId="{61F02299-C933-44EC-BCEC-965F4712BE12}"/>
    <dgm:cxn modelId="{1F495419-47C9-499D-9609-C134BFC32FE7}" type="presOf" srcId="{32C05661-95F7-485F-B5E6-4CDC05DFBADB}" destId="{77A32232-29D2-4DDE-869B-0C03602DD89A}" srcOrd="0" destOrd="0" presId="urn:microsoft.com/office/officeart/2005/8/layout/orgChart1"/>
    <dgm:cxn modelId="{7A291AAE-EBBE-494F-BA21-ED40B582A7DE}" type="presOf" srcId="{D7F8E1C5-3FAE-42BF-B456-D1EA37AC40FD}" destId="{B39A6C79-ADF0-480D-9BDC-A01387161197}" srcOrd="0" destOrd="0" presId="urn:microsoft.com/office/officeart/2005/8/layout/orgChart1"/>
    <dgm:cxn modelId="{45CFBDBA-AB3F-4441-99A5-8971AFC7A857}" type="presOf" srcId="{F2CEF082-6D7E-4992-A94D-67DF84E6AFF1}" destId="{E8F2D293-88F3-4E91-AAC7-EAF59590EF25}" srcOrd="0" destOrd="0" presId="urn:microsoft.com/office/officeart/2005/8/layout/orgChart1"/>
    <dgm:cxn modelId="{47516D03-0C09-4137-8ED4-604CA662C594}" srcId="{EAA16D38-AE7D-4962-BB57-3AF3C7B9A608}" destId="{FAECC540-1E0D-444D-A187-16BC54CCAEA1}" srcOrd="3" destOrd="0" parTransId="{26B487C1-1E1E-4D98-B752-571211917EAD}" sibTransId="{BF2FC669-6A19-41B8-BD60-BD245A1B8200}"/>
    <dgm:cxn modelId="{B67C7F9C-56E3-4A34-92A4-8E3C6D7F446B}" type="presOf" srcId="{5404A5C2-4668-4C47-A973-BB98233DA958}" destId="{9B202C77-4097-416D-9539-7F2FC08D4759}" srcOrd="0" destOrd="0" presId="urn:microsoft.com/office/officeart/2005/8/layout/orgChart1"/>
    <dgm:cxn modelId="{B477D3C9-71E3-4F91-A889-D2C316526E84}" type="presOf" srcId="{9D951ECD-6B88-44D2-BAAF-02D79BEE0E47}" destId="{9BD6D51A-0359-49A9-96D9-67D2982B37CD}" srcOrd="1" destOrd="0" presId="urn:microsoft.com/office/officeart/2005/8/layout/orgChart1"/>
    <dgm:cxn modelId="{2FEA0390-690A-4614-9675-104B7C049F70}" type="presParOf" srcId="{802E9208-03C7-44D7-9C0B-3D2983404755}" destId="{B5092DDB-720C-4A17-AF97-CEF8671D458E}" srcOrd="0" destOrd="0" presId="urn:microsoft.com/office/officeart/2005/8/layout/orgChart1"/>
    <dgm:cxn modelId="{251C6386-74D2-4574-8607-DCF7A15E60E6}" type="presParOf" srcId="{B5092DDB-720C-4A17-AF97-CEF8671D458E}" destId="{B23B6333-53EE-4FC2-8740-DD2BD24C1303}" srcOrd="0" destOrd="0" presId="urn:microsoft.com/office/officeart/2005/8/layout/orgChart1"/>
    <dgm:cxn modelId="{513FDD2A-3D97-4C5A-A276-83E4F015C646}" type="presParOf" srcId="{B23B6333-53EE-4FC2-8740-DD2BD24C1303}" destId="{77A32232-29D2-4DDE-869B-0C03602DD89A}" srcOrd="0" destOrd="0" presId="urn:microsoft.com/office/officeart/2005/8/layout/orgChart1"/>
    <dgm:cxn modelId="{63763E8B-6C33-4F60-89D5-4CF6058B3537}" type="presParOf" srcId="{B23B6333-53EE-4FC2-8740-DD2BD24C1303}" destId="{38259EA6-3EF2-4F7E-B0C7-63BD90A6BD72}" srcOrd="1" destOrd="0" presId="urn:microsoft.com/office/officeart/2005/8/layout/orgChart1"/>
    <dgm:cxn modelId="{1985A8F3-1F6C-42EC-9995-6C680089E502}" type="presParOf" srcId="{B5092DDB-720C-4A17-AF97-CEF8671D458E}" destId="{A2E45FA4-0B07-4999-83B4-7247534B30EC}" srcOrd="1" destOrd="0" presId="urn:microsoft.com/office/officeart/2005/8/layout/orgChart1"/>
    <dgm:cxn modelId="{FE511CE2-8D41-4775-840D-83D8042FE87E}" type="presParOf" srcId="{A2E45FA4-0B07-4999-83B4-7247534B30EC}" destId="{2FE2A7F2-5D9A-4207-81C5-874897BF1B3B}" srcOrd="0" destOrd="0" presId="urn:microsoft.com/office/officeart/2005/8/layout/orgChart1"/>
    <dgm:cxn modelId="{9FE55CE6-A3D3-41AA-9C3D-CF5AEB76C617}" type="presParOf" srcId="{A2E45FA4-0B07-4999-83B4-7247534B30EC}" destId="{CD8D19EE-A2FF-4BFD-99C2-B858818EE424}" srcOrd="1" destOrd="0" presId="urn:microsoft.com/office/officeart/2005/8/layout/orgChart1"/>
    <dgm:cxn modelId="{404CADAD-32E1-49B5-8AAE-772F4ACDCA2A}" type="presParOf" srcId="{CD8D19EE-A2FF-4BFD-99C2-B858818EE424}" destId="{D14C64DF-8AB7-4DC4-BC28-3AA8EE30BCF9}" srcOrd="0" destOrd="0" presId="urn:microsoft.com/office/officeart/2005/8/layout/orgChart1"/>
    <dgm:cxn modelId="{28BA651D-4314-40B2-8995-8B2627477112}" type="presParOf" srcId="{D14C64DF-8AB7-4DC4-BC28-3AA8EE30BCF9}" destId="{86986105-7790-4DE5-B154-9710F1A9DC47}" srcOrd="0" destOrd="0" presId="urn:microsoft.com/office/officeart/2005/8/layout/orgChart1"/>
    <dgm:cxn modelId="{94C0DE78-98F6-4C07-A961-FCFC727C6682}" type="presParOf" srcId="{D14C64DF-8AB7-4DC4-BC28-3AA8EE30BCF9}" destId="{11056582-FC63-4898-94E1-5354E2AB0D32}" srcOrd="1" destOrd="0" presId="urn:microsoft.com/office/officeart/2005/8/layout/orgChart1"/>
    <dgm:cxn modelId="{11BEEF92-B3C0-4E30-95E1-C130736A89B8}" type="presParOf" srcId="{CD8D19EE-A2FF-4BFD-99C2-B858818EE424}" destId="{48E356D4-3D33-44A1-80D0-5B71EDADA5AB}" srcOrd="1" destOrd="0" presId="urn:microsoft.com/office/officeart/2005/8/layout/orgChart1"/>
    <dgm:cxn modelId="{AFB1F869-1E82-47B5-BA84-1E554BF851CE}" type="presParOf" srcId="{48E356D4-3D33-44A1-80D0-5B71EDADA5AB}" destId="{5FE8C0DD-1120-4973-827A-5B8308283FDF}" srcOrd="0" destOrd="0" presId="urn:microsoft.com/office/officeart/2005/8/layout/orgChart1"/>
    <dgm:cxn modelId="{61A00E88-3E6D-403A-A89A-FB126D5CE9DC}" type="presParOf" srcId="{48E356D4-3D33-44A1-80D0-5B71EDADA5AB}" destId="{F83A05B5-C0E0-4D2C-BA51-816D80ACF604}" srcOrd="1" destOrd="0" presId="urn:microsoft.com/office/officeart/2005/8/layout/orgChart1"/>
    <dgm:cxn modelId="{1007813C-8C01-4A44-AAAE-BC7327BFB7DA}" type="presParOf" srcId="{F83A05B5-C0E0-4D2C-BA51-816D80ACF604}" destId="{D21BA561-DA05-4F96-B321-383DC9EB9D9A}" srcOrd="0" destOrd="0" presId="urn:microsoft.com/office/officeart/2005/8/layout/orgChart1"/>
    <dgm:cxn modelId="{F6DF2FC1-1676-4D61-B7C1-DCF97D687E6F}" type="presParOf" srcId="{D21BA561-DA05-4F96-B321-383DC9EB9D9A}" destId="{8E40209E-8D7B-4C90-AA08-02975D80455E}" srcOrd="0" destOrd="0" presId="urn:microsoft.com/office/officeart/2005/8/layout/orgChart1"/>
    <dgm:cxn modelId="{3DB0E056-0A60-49AA-869B-B6F9290CE7C8}" type="presParOf" srcId="{D21BA561-DA05-4F96-B321-383DC9EB9D9A}" destId="{7258F32F-43C2-48F4-9CFD-6917107DA0BB}" srcOrd="1" destOrd="0" presId="urn:microsoft.com/office/officeart/2005/8/layout/orgChart1"/>
    <dgm:cxn modelId="{24330152-0AD9-49F2-B4D6-4D238F40B6E7}" type="presParOf" srcId="{F83A05B5-C0E0-4D2C-BA51-816D80ACF604}" destId="{63F2161D-02CF-4249-9F67-F32802B6F415}" srcOrd="1" destOrd="0" presId="urn:microsoft.com/office/officeart/2005/8/layout/orgChart1"/>
    <dgm:cxn modelId="{1A2ED4FF-A7AD-4880-A111-9E48011AC565}" type="presParOf" srcId="{63F2161D-02CF-4249-9F67-F32802B6F415}" destId="{3A606E1A-A341-4539-9311-6C550768AF1E}" srcOrd="0" destOrd="0" presId="urn:microsoft.com/office/officeart/2005/8/layout/orgChart1"/>
    <dgm:cxn modelId="{592D62FF-1BD9-49BB-9120-5CAE0DA6B75E}" type="presParOf" srcId="{63F2161D-02CF-4249-9F67-F32802B6F415}" destId="{1A6E5A95-C40F-40C2-9F23-0578A900D0A0}" srcOrd="1" destOrd="0" presId="urn:microsoft.com/office/officeart/2005/8/layout/orgChart1"/>
    <dgm:cxn modelId="{982C315A-D696-48A5-B61D-A28CF4804D82}" type="presParOf" srcId="{1A6E5A95-C40F-40C2-9F23-0578A900D0A0}" destId="{75C55F89-3268-4512-8317-095D7D31E021}" srcOrd="0" destOrd="0" presId="urn:microsoft.com/office/officeart/2005/8/layout/orgChart1"/>
    <dgm:cxn modelId="{70C1ED91-AAD4-4B16-ADAC-85BA9011FCEB}" type="presParOf" srcId="{75C55F89-3268-4512-8317-095D7D31E021}" destId="{A28269CC-10EC-41CC-8CEB-9802D8F1CAC4}" srcOrd="0" destOrd="0" presId="urn:microsoft.com/office/officeart/2005/8/layout/orgChart1"/>
    <dgm:cxn modelId="{B9B3C2E4-CE00-4BB9-8E86-C3612F58297F}" type="presParOf" srcId="{75C55F89-3268-4512-8317-095D7D31E021}" destId="{9FFC282D-F305-4986-B061-467AD670F88D}" srcOrd="1" destOrd="0" presId="urn:microsoft.com/office/officeart/2005/8/layout/orgChart1"/>
    <dgm:cxn modelId="{795539B7-5AEA-4C16-AFAD-EA8F36008329}" type="presParOf" srcId="{1A6E5A95-C40F-40C2-9F23-0578A900D0A0}" destId="{2F535922-DE27-4ED5-B80A-92C666A307F0}" srcOrd="1" destOrd="0" presId="urn:microsoft.com/office/officeart/2005/8/layout/orgChart1"/>
    <dgm:cxn modelId="{2CEDC9DD-1C2C-4422-BF54-B0A68ADF24CC}" type="presParOf" srcId="{1A6E5A95-C40F-40C2-9F23-0578A900D0A0}" destId="{39519FCB-D918-4F15-88AD-FE21B8D12595}" srcOrd="2" destOrd="0" presId="urn:microsoft.com/office/officeart/2005/8/layout/orgChart1"/>
    <dgm:cxn modelId="{08D66CE2-5AA6-450A-867E-D8890AA6CCC6}" type="presParOf" srcId="{63F2161D-02CF-4249-9F67-F32802B6F415}" destId="{B26ED365-C8F9-4E8A-B06B-7EAD65D8BFFA}" srcOrd="2" destOrd="0" presId="urn:microsoft.com/office/officeart/2005/8/layout/orgChart1"/>
    <dgm:cxn modelId="{293907EC-70BC-4C78-BBE6-8B211F0B2C88}" type="presParOf" srcId="{63F2161D-02CF-4249-9F67-F32802B6F415}" destId="{858A3109-6349-4431-B358-419BB42EEAC2}" srcOrd="3" destOrd="0" presId="urn:microsoft.com/office/officeart/2005/8/layout/orgChart1"/>
    <dgm:cxn modelId="{0C192395-38C0-4479-BC3C-B064759E4F11}" type="presParOf" srcId="{858A3109-6349-4431-B358-419BB42EEAC2}" destId="{EAD54632-6E1E-4260-A8EA-827CB6C19EA6}" srcOrd="0" destOrd="0" presId="urn:microsoft.com/office/officeart/2005/8/layout/orgChart1"/>
    <dgm:cxn modelId="{812EC8F3-E491-4776-B072-57ED8A4DE84A}" type="presParOf" srcId="{EAD54632-6E1E-4260-A8EA-827CB6C19EA6}" destId="{022050E7-50D3-4C5F-8F27-043E6E99D09D}" srcOrd="0" destOrd="0" presId="urn:microsoft.com/office/officeart/2005/8/layout/orgChart1"/>
    <dgm:cxn modelId="{605B1A42-657F-4ED9-954D-B8D05F673B1E}" type="presParOf" srcId="{EAD54632-6E1E-4260-A8EA-827CB6C19EA6}" destId="{0AB2F6BA-199D-4231-AC93-C22F6E764D24}" srcOrd="1" destOrd="0" presId="urn:microsoft.com/office/officeart/2005/8/layout/orgChart1"/>
    <dgm:cxn modelId="{89437568-7CA0-4A1F-98CD-7B07154845D6}" type="presParOf" srcId="{858A3109-6349-4431-B358-419BB42EEAC2}" destId="{8B4E2681-6D40-4D23-BAD6-3A326EFFE0F7}" srcOrd="1" destOrd="0" presId="urn:microsoft.com/office/officeart/2005/8/layout/orgChart1"/>
    <dgm:cxn modelId="{8800725D-CD45-4FDB-9853-FA8E1E955C76}" type="presParOf" srcId="{858A3109-6349-4431-B358-419BB42EEAC2}" destId="{9F327351-B329-45B7-BAD0-216EB34C9B28}" srcOrd="2" destOrd="0" presId="urn:microsoft.com/office/officeart/2005/8/layout/orgChart1"/>
    <dgm:cxn modelId="{A436F4C5-D37C-42E1-ADCF-3580534291CA}" type="presParOf" srcId="{F83A05B5-C0E0-4D2C-BA51-816D80ACF604}" destId="{243A9674-53D0-43B8-817D-652776A70246}" srcOrd="2" destOrd="0" presId="urn:microsoft.com/office/officeart/2005/8/layout/orgChart1"/>
    <dgm:cxn modelId="{EE3B02D2-5899-42D4-86DC-B2425D1F2DB4}" type="presParOf" srcId="{48E356D4-3D33-44A1-80D0-5B71EDADA5AB}" destId="{40ACFBA7-12A8-464E-B62D-A4F72D0A3FB6}" srcOrd="2" destOrd="0" presId="urn:microsoft.com/office/officeart/2005/8/layout/orgChart1"/>
    <dgm:cxn modelId="{F701E596-6EBE-46FB-A942-5C79558147C0}" type="presParOf" srcId="{48E356D4-3D33-44A1-80D0-5B71EDADA5AB}" destId="{3D3B1808-7E1D-415B-B2C9-B3D5A9770AD1}" srcOrd="3" destOrd="0" presId="urn:microsoft.com/office/officeart/2005/8/layout/orgChart1"/>
    <dgm:cxn modelId="{650E2A31-BE65-4281-AA72-3577E28E58A0}" type="presParOf" srcId="{3D3B1808-7E1D-415B-B2C9-B3D5A9770AD1}" destId="{57FC1BE2-00EF-4972-BDA5-4A59B4AC1D2F}" srcOrd="0" destOrd="0" presId="urn:microsoft.com/office/officeart/2005/8/layout/orgChart1"/>
    <dgm:cxn modelId="{C4D5E97E-6EB9-48BA-849E-1F9C8BD734DB}" type="presParOf" srcId="{57FC1BE2-00EF-4972-BDA5-4A59B4AC1D2F}" destId="{ACD986D8-8674-4FC5-86E0-B044D2848E18}" srcOrd="0" destOrd="0" presId="urn:microsoft.com/office/officeart/2005/8/layout/orgChart1"/>
    <dgm:cxn modelId="{A27D4DC5-8F95-4C7E-8549-08290BD8A7AE}" type="presParOf" srcId="{57FC1BE2-00EF-4972-BDA5-4A59B4AC1D2F}" destId="{9BD6D51A-0359-49A9-96D9-67D2982B37CD}" srcOrd="1" destOrd="0" presId="urn:microsoft.com/office/officeart/2005/8/layout/orgChart1"/>
    <dgm:cxn modelId="{33F25083-B994-4936-B133-31F0ACDF1E70}" type="presParOf" srcId="{3D3B1808-7E1D-415B-B2C9-B3D5A9770AD1}" destId="{6E0C76CA-AE3E-49F2-94FF-8704C129D043}" srcOrd="1" destOrd="0" presId="urn:microsoft.com/office/officeart/2005/8/layout/orgChart1"/>
    <dgm:cxn modelId="{95D52CB7-6D4C-4FBE-BF41-D050D9C57C47}" type="presParOf" srcId="{6E0C76CA-AE3E-49F2-94FF-8704C129D043}" destId="{C421B60F-6797-402F-92C1-D2A6B3141F89}" srcOrd="0" destOrd="0" presId="urn:microsoft.com/office/officeart/2005/8/layout/orgChart1"/>
    <dgm:cxn modelId="{40BBC8C8-08C9-445D-B753-13CFDF100CF2}" type="presParOf" srcId="{6E0C76CA-AE3E-49F2-94FF-8704C129D043}" destId="{A6C710A8-2044-42BA-880C-10AA124ECCA8}" srcOrd="1" destOrd="0" presId="urn:microsoft.com/office/officeart/2005/8/layout/orgChart1"/>
    <dgm:cxn modelId="{5B00D549-192B-4E36-9B7D-4C04AAA4B6C8}" type="presParOf" srcId="{A6C710A8-2044-42BA-880C-10AA124ECCA8}" destId="{7F6A05E6-7D58-4A64-B798-3259A6654D7D}" srcOrd="0" destOrd="0" presId="urn:microsoft.com/office/officeart/2005/8/layout/orgChart1"/>
    <dgm:cxn modelId="{C3C9621D-E21C-4472-97BE-4C3A40943D32}" type="presParOf" srcId="{7F6A05E6-7D58-4A64-B798-3259A6654D7D}" destId="{12E10DE2-FFB7-4EA7-A757-CD3027973718}" srcOrd="0" destOrd="0" presId="urn:microsoft.com/office/officeart/2005/8/layout/orgChart1"/>
    <dgm:cxn modelId="{5BDA809A-3724-4BD1-96FE-2D237C562111}" type="presParOf" srcId="{7F6A05E6-7D58-4A64-B798-3259A6654D7D}" destId="{83CA9D66-6EAA-48FD-A97A-CC8AB4A0019A}" srcOrd="1" destOrd="0" presId="urn:microsoft.com/office/officeart/2005/8/layout/orgChart1"/>
    <dgm:cxn modelId="{8F54939E-6BA5-43D3-9C61-60B51E26376B}" type="presParOf" srcId="{A6C710A8-2044-42BA-880C-10AA124ECCA8}" destId="{E038C1C9-23A1-4A2B-B590-724840149B99}" srcOrd="1" destOrd="0" presId="urn:microsoft.com/office/officeart/2005/8/layout/orgChart1"/>
    <dgm:cxn modelId="{6D13602F-B5C5-414E-9703-3529FCDAD14F}" type="presParOf" srcId="{A6C710A8-2044-42BA-880C-10AA124ECCA8}" destId="{83A5CAB4-0AD7-4B6C-A0B3-1D39C60A1530}" srcOrd="2" destOrd="0" presId="urn:microsoft.com/office/officeart/2005/8/layout/orgChart1"/>
    <dgm:cxn modelId="{537B7968-0681-41B8-8B90-F57B354FC6FB}" type="presParOf" srcId="{3D3B1808-7E1D-415B-B2C9-B3D5A9770AD1}" destId="{60A6A298-78AC-4A65-A436-3D3DB3F7C0F6}" srcOrd="2" destOrd="0" presId="urn:microsoft.com/office/officeart/2005/8/layout/orgChart1"/>
    <dgm:cxn modelId="{2E214DB9-333F-4308-8877-A531C88D09D1}" type="presParOf" srcId="{CD8D19EE-A2FF-4BFD-99C2-B858818EE424}" destId="{FD17942F-2F7C-49CC-B3E8-DB3D726B7CC4}" srcOrd="2" destOrd="0" presId="urn:microsoft.com/office/officeart/2005/8/layout/orgChart1"/>
    <dgm:cxn modelId="{82AF8A6F-7708-487E-9EC6-0CC1CDE46AE0}" type="presParOf" srcId="{A2E45FA4-0B07-4999-83B4-7247534B30EC}" destId="{8BAB0DAD-0049-4C71-8D6F-EA7048DEB1ED}" srcOrd="2" destOrd="0" presId="urn:microsoft.com/office/officeart/2005/8/layout/orgChart1"/>
    <dgm:cxn modelId="{CBD17851-D289-4A2D-B7C8-0D64C86FEC45}" type="presParOf" srcId="{A2E45FA4-0B07-4999-83B4-7247534B30EC}" destId="{9BB4CA90-1595-443C-8D5A-1D6E5F751F5C}" srcOrd="3" destOrd="0" presId="urn:microsoft.com/office/officeart/2005/8/layout/orgChart1"/>
    <dgm:cxn modelId="{890CD1E9-DCC0-477A-A627-C935F56BF110}" type="presParOf" srcId="{9BB4CA90-1595-443C-8D5A-1D6E5F751F5C}" destId="{4FB89ED4-8E73-4FC9-9B2F-766FB7E6F779}" srcOrd="0" destOrd="0" presId="urn:microsoft.com/office/officeart/2005/8/layout/orgChart1"/>
    <dgm:cxn modelId="{2747025D-8680-46A3-8E60-B1D1530FB5B0}" type="presParOf" srcId="{4FB89ED4-8E73-4FC9-9B2F-766FB7E6F779}" destId="{6F3459CD-9028-446B-A707-BEDC72A59491}" srcOrd="0" destOrd="0" presId="urn:microsoft.com/office/officeart/2005/8/layout/orgChart1"/>
    <dgm:cxn modelId="{7EEED563-9F82-43FE-A016-984AEFBCC349}" type="presParOf" srcId="{4FB89ED4-8E73-4FC9-9B2F-766FB7E6F779}" destId="{B474FA5B-0D63-41BE-A095-6C7B272E8766}" srcOrd="1" destOrd="0" presId="urn:microsoft.com/office/officeart/2005/8/layout/orgChart1"/>
    <dgm:cxn modelId="{2A398A24-56AA-4E52-89DB-9141E9B19184}" type="presParOf" srcId="{9BB4CA90-1595-443C-8D5A-1D6E5F751F5C}" destId="{F26B2D17-C4D3-4B4F-B12B-2E8695D8A84C}" srcOrd="1" destOrd="0" presId="urn:microsoft.com/office/officeart/2005/8/layout/orgChart1"/>
    <dgm:cxn modelId="{82EB0BAC-195A-4820-88FF-F333656AAD69}" type="presParOf" srcId="{F26B2D17-C4D3-4B4F-B12B-2E8695D8A84C}" destId="{F12AA390-1C33-48A6-B888-BF6AFE2A41DA}" srcOrd="0" destOrd="0" presId="urn:microsoft.com/office/officeart/2005/8/layout/orgChart1"/>
    <dgm:cxn modelId="{0C18E511-67EE-4543-A47C-2C76643DCBDA}" type="presParOf" srcId="{F26B2D17-C4D3-4B4F-B12B-2E8695D8A84C}" destId="{828FA727-20F6-4782-B701-9022BCE41621}" srcOrd="1" destOrd="0" presId="urn:microsoft.com/office/officeart/2005/8/layout/orgChart1"/>
    <dgm:cxn modelId="{E64AAE25-7655-4AA0-BC8A-30D631533367}" type="presParOf" srcId="{828FA727-20F6-4782-B701-9022BCE41621}" destId="{D3AF97DD-F47A-4ADF-AE7E-A2BF8E206CCD}" srcOrd="0" destOrd="0" presId="urn:microsoft.com/office/officeart/2005/8/layout/orgChart1"/>
    <dgm:cxn modelId="{E17582D5-83FB-4D5A-8E28-240FC31AFF1F}" type="presParOf" srcId="{D3AF97DD-F47A-4ADF-AE7E-A2BF8E206CCD}" destId="{262D2935-A9DA-436B-A871-F04B4A3028C2}" srcOrd="0" destOrd="0" presId="urn:microsoft.com/office/officeart/2005/8/layout/orgChart1"/>
    <dgm:cxn modelId="{3728E309-B26F-41DE-8DE6-260BF9FF73D7}" type="presParOf" srcId="{D3AF97DD-F47A-4ADF-AE7E-A2BF8E206CCD}" destId="{FC441813-C602-40EE-86BC-071D698CA934}" srcOrd="1" destOrd="0" presId="urn:microsoft.com/office/officeart/2005/8/layout/orgChart1"/>
    <dgm:cxn modelId="{538D5F4A-0679-4628-91BD-51A4358A91A7}" type="presParOf" srcId="{828FA727-20F6-4782-B701-9022BCE41621}" destId="{53EFAEC3-2F45-4F4B-BF56-8AEF7AB13C3B}" srcOrd="1" destOrd="0" presId="urn:microsoft.com/office/officeart/2005/8/layout/orgChart1"/>
    <dgm:cxn modelId="{3F547550-3D15-4AD9-9265-3296F9EC1CA9}" type="presParOf" srcId="{828FA727-20F6-4782-B701-9022BCE41621}" destId="{641F3F39-A029-42AA-9DE1-B82BB2CF2919}" srcOrd="2" destOrd="0" presId="urn:microsoft.com/office/officeart/2005/8/layout/orgChart1"/>
    <dgm:cxn modelId="{145563FA-B47A-4608-A53A-D1E8E5E77534}" type="presParOf" srcId="{F26B2D17-C4D3-4B4F-B12B-2E8695D8A84C}" destId="{9B202C77-4097-416D-9539-7F2FC08D4759}" srcOrd="2" destOrd="0" presId="urn:microsoft.com/office/officeart/2005/8/layout/orgChart1"/>
    <dgm:cxn modelId="{9EB40BF4-31D6-4850-A3E1-1F052013376C}" type="presParOf" srcId="{F26B2D17-C4D3-4B4F-B12B-2E8695D8A84C}" destId="{7343CA26-A2EE-4759-8C9F-9D74992B27C4}" srcOrd="3" destOrd="0" presId="urn:microsoft.com/office/officeart/2005/8/layout/orgChart1"/>
    <dgm:cxn modelId="{D8E09371-AFDB-45D6-89CE-31E0BCC67A50}" type="presParOf" srcId="{7343CA26-A2EE-4759-8C9F-9D74992B27C4}" destId="{6DD89DD3-712F-48CA-818F-1D6165524B84}" srcOrd="0" destOrd="0" presId="urn:microsoft.com/office/officeart/2005/8/layout/orgChart1"/>
    <dgm:cxn modelId="{947A23CD-4B5F-4825-98A6-96EC43D51A7D}" type="presParOf" srcId="{6DD89DD3-712F-48CA-818F-1D6165524B84}" destId="{B39A6C79-ADF0-480D-9BDC-A01387161197}" srcOrd="0" destOrd="0" presId="urn:microsoft.com/office/officeart/2005/8/layout/orgChart1"/>
    <dgm:cxn modelId="{2F77182F-C57B-4A1D-A33D-8A6272419401}" type="presParOf" srcId="{6DD89DD3-712F-48CA-818F-1D6165524B84}" destId="{6321DDC0-8B3B-4CF7-AD68-2F3F992131BC}" srcOrd="1" destOrd="0" presId="urn:microsoft.com/office/officeart/2005/8/layout/orgChart1"/>
    <dgm:cxn modelId="{9B201C36-0A87-4A60-A106-B4293264AA5A}" type="presParOf" srcId="{7343CA26-A2EE-4759-8C9F-9D74992B27C4}" destId="{311D011E-FFAD-4A70-BB76-D027462F7DC8}" srcOrd="1" destOrd="0" presId="urn:microsoft.com/office/officeart/2005/8/layout/orgChart1"/>
    <dgm:cxn modelId="{C655CCB1-9811-42BC-A7D6-E0B0321D6917}" type="presParOf" srcId="{7343CA26-A2EE-4759-8C9F-9D74992B27C4}" destId="{3502F050-93FB-4F5C-8995-2CC26CF91841}" srcOrd="2" destOrd="0" presId="urn:microsoft.com/office/officeart/2005/8/layout/orgChart1"/>
    <dgm:cxn modelId="{C062DBC6-446C-451F-B038-C26097E42C06}" type="presParOf" srcId="{F26B2D17-C4D3-4B4F-B12B-2E8695D8A84C}" destId="{94E7A40B-60D7-4EA5-8DCD-43AA324F0513}" srcOrd="4" destOrd="0" presId="urn:microsoft.com/office/officeart/2005/8/layout/orgChart1"/>
    <dgm:cxn modelId="{6957422E-9018-43CB-BD95-8208D9D080F2}" type="presParOf" srcId="{F26B2D17-C4D3-4B4F-B12B-2E8695D8A84C}" destId="{6A32E1DB-A633-4634-9E69-801D1E0E2F4B}" srcOrd="5" destOrd="0" presId="urn:microsoft.com/office/officeart/2005/8/layout/orgChart1"/>
    <dgm:cxn modelId="{B848569E-FEF5-410F-ADD7-62EEA11C6A79}" type="presParOf" srcId="{6A32E1DB-A633-4634-9E69-801D1E0E2F4B}" destId="{1D7325E4-2D1F-4DE4-BFB8-3D1D9F5CB26E}" srcOrd="0" destOrd="0" presId="urn:microsoft.com/office/officeart/2005/8/layout/orgChart1"/>
    <dgm:cxn modelId="{0FD892CF-C17B-4D3D-B924-5B13E97971CF}" type="presParOf" srcId="{1D7325E4-2D1F-4DE4-BFB8-3D1D9F5CB26E}" destId="{FACB7D35-876C-4A5C-A817-F2346329AE8E}" srcOrd="0" destOrd="0" presId="urn:microsoft.com/office/officeart/2005/8/layout/orgChart1"/>
    <dgm:cxn modelId="{012002C1-ADD2-4A0E-A707-2D57041167D8}" type="presParOf" srcId="{1D7325E4-2D1F-4DE4-BFB8-3D1D9F5CB26E}" destId="{AD20A213-9C60-413B-B268-033226B196D7}" srcOrd="1" destOrd="0" presId="urn:microsoft.com/office/officeart/2005/8/layout/orgChart1"/>
    <dgm:cxn modelId="{D384FE5F-4EE1-4ECD-B70C-2ED7698DC8AA}" type="presParOf" srcId="{6A32E1DB-A633-4634-9E69-801D1E0E2F4B}" destId="{E64E79EA-E739-4E1D-BC20-623A5A7D2A01}" srcOrd="1" destOrd="0" presId="urn:microsoft.com/office/officeart/2005/8/layout/orgChart1"/>
    <dgm:cxn modelId="{BF21D322-AB5B-475E-9DDB-CFE65E8DD5AB}" type="presParOf" srcId="{6A32E1DB-A633-4634-9E69-801D1E0E2F4B}" destId="{E9532BD4-B4C8-4D9C-BF0D-FC229D2CEA4B}" srcOrd="2" destOrd="0" presId="urn:microsoft.com/office/officeart/2005/8/layout/orgChart1"/>
    <dgm:cxn modelId="{A94E431A-1407-4DFA-BBE4-FFCDE601B86B}" type="presParOf" srcId="{F26B2D17-C4D3-4B4F-B12B-2E8695D8A84C}" destId="{92F868FC-9615-476C-A6C4-A27AB379629A}" srcOrd="6" destOrd="0" presId="urn:microsoft.com/office/officeart/2005/8/layout/orgChart1"/>
    <dgm:cxn modelId="{DF8ECFFE-0B27-4909-B74A-61B991D87287}" type="presParOf" srcId="{F26B2D17-C4D3-4B4F-B12B-2E8695D8A84C}" destId="{E1BE8364-0FA9-48C6-8C26-AFCAB1B8A0E5}" srcOrd="7" destOrd="0" presId="urn:microsoft.com/office/officeart/2005/8/layout/orgChart1"/>
    <dgm:cxn modelId="{224DA35F-CFE6-4410-B39D-9EA55DEB99D6}" type="presParOf" srcId="{E1BE8364-0FA9-48C6-8C26-AFCAB1B8A0E5}" destId="{0A34E3BF-55F6-40CF-9FA7-712348CC4B5B}" srcOrd="0" destOrd="0" presId="urn:microsoft.com/office/officeart/2005/8/layout/orgChart1"/>
    <dgm:cxn modelId="{BCB90BF7-671C-4135-A3F9-CF639E11A5CB}" type="presParOf" srcId="{0A34E3BF-55F6-40CF-9FA7-712348CC4B5B}" destId="{EBBDD232-9ABB-4B03-881D-CEB4C4619C75}" srcOrd="0" destOrd="0" presId="urn:microsoft.com/office/officeart/2005/8/layout/orgChart1"/>
    <dgm:cxn modelId="{64299D1C-53A0-4238-9B02-5F715986F59A}" type="presParOf" srcId="{0A34E3BF-55F6-40CF-9FA7-712348CC4B5B}" destId="{C86508FD-AE76-4B59-A8E7-835C229E70E3}" srcOrd="1" destOrd="0" presId="urn:microsoft.com/office/officeart/2005/8/layout/orgChart1"/>
    <dgm:cxn modelId="{40AAE8F7-6C3B-4ACB-B9EE-3BBE64AD1DC2}" type="presParOf" srcId="{E1BE8364-0FA9-48C6-8C26-AFCAB1B8A0E5}" destId="{4956CA6E-44D4-4B68-BCEA-7FEF7D609839}" srcOrd="1" destOrd="0" presId="urn:microsoft.com/office/officeart/2005/8/layout/orgChart1"/>
    <dgm:cxn modelId="{31254B8C-91E0-4711-A621-3493D4D844B6}" type="presParOf" srcId="{E1BE8364-0FA9-48C6-8C26-AFCAB1B8A0E5}" destId="{1FED689A-85C4-494A-880E-CBE9AC4BC87A}" srcOrd="2" destOrd="0" presId="urn:microsoft.com/office/officeart/2005/8/layout/orgChart1"/>
    <dgm:cxn modelId="{57CE24B5-8019-481C-A695-6FF8198B5921}" type="presParOf" srcId="{9BB4CA90-1595-443C-8D5A-1D6E5F751F5C}" destId="{1B690C3A-2EA8-486D-9438-69335C810F20}" srcOrd="2" destOrd="0" presId="urn:microsoft.com/office/officeart/2005/8/layout/orgChart1"/>
    <dgm:cxn modelId="{F816DABD-09ED-41F1-9305-532774906EE7}" type="presParOf" srcId="{A2E45FA4-0B07-4999-83B4-7247534B30EC}" destId="{0419A9A3-068A-44D4-9E45-B79865A64FE1}" srcOrd="4" destOrd="0" presId="urn:microsoft.com/office/officeart/2005/8/layout/orgChart1"/>
    <dgm:cxn modelId="{7B9B1918-3DDC-47EC-942E-8EAFC884CCE9}" type="presParOf" srcId="{A2E45FA4-0B07-4999-83B4-7247534B30EC}" destId="{EE5696E1-9F1E-490B-8576-7581FD704598}" srcOrd="5" destOrd="0" presId="urn:microsoft.com/office/officeart/2005/8/layout/orgChart1"/>
    <dgm:cxn modelId="{999DA94A-2391-4DC8-8E84-CCBB782A4C06}" type="presParOf" srcId="{EE5696E1-9F1E-490B-8576-7581FD704598}" destId="{6150D10D-3B5D-47FD-ACED-BE8C43D87818}" srcOrd="0" destOrd="0" presId="urn:microsoft.com/office/officeart/2005/8/layout/orgChart1"/>
    <dgm:cxn modelId="{21501E8D-9581-4436-8CED-5F5115B5403E}" type="presParOf" srcId="{6150D10D-3B5D-47FD-ACED-BE8C43D87818}" destId="{5EC8B0A3-FF81-4648-B074-CD737E4EA92A}" srcOrd="0" destOrd="0" presId="urn:microsoft.com/office/officeart/2005/8/layout/orgChart1"/>
    <dgm:cxn modelId="{1432EEFA-6CBC-409D-884E-1417C64974D4}" type="presParOf" srcId="{6150D10D-3B5D-47FD-ACED-BE8C43D87818}" destId="{C6885BF6-EEC3-43F4-A626-BE437B25F70C}" srcOrd="1" destOrd="0" presId="urn:microsoft.com/office/officeart/2005/8/layout/orgChart1"/>
    <dgm:cxn modelId="{72234F8C-4026-4515-A395-BCB763F4609A}" type="presParOf" srcId="{EE5696E1-9F1E-490B-8576-7581FD704598}" destId="{AB63B0BE-27A2-41C5-B40B-ACFD6C70230A}" srcOrd="1" destOrd="0" presId="urn:microsoft.com/office/officeart/2005/8/layout/orgChart1"/>
    <dgm:cxn modelId="{507AB440-EC95-4533-98A0-B9EA740043DE}" type="presParOf" srcId="{AB63B0BE-27A2-41C5-B40B-ACFD6C70230A}" destId="{DC0AF5EA-9C71-42D2-9ABB-8B1CD534FFE1}" srcOrd="0" destOrd="0" presId="urn:microsoft.com/office/officeart/2005/8/layout/orgChart1"/>
    <dgm:cxn modelId="{B1F9C533-EA9F-4351-AA51-8974F14EA870}" type="presParOf" srcId="{AB63B0BE-27A2-41C5-B40B-ACFD6C70230A}" destId="{65BEDF0B-38E9-4596-81ED-F1BF008BBE72}" srcOrd="1" destOrd="0" presId="urn:microsoft.com/office/officeart/2005/8/layout/orgChart1"/>
    <dgm:cxn modelId="{B6B4181E-3966-44E4-B376-8A7A6B76C70A}" type="presParOf" srcId="{65BEDF0B-38E9-4596-81ED-F1BF008BBE72}" destId="{163C9AF4-B794-459F-BD42-77BFB06B2075}" srcOrd="0" destOrd="0" presId="urn:microsoft.com/office/officeart/2005/8/layout/orgChart1"/>
    <dgm:cxn modelId="{E0409587-1CDF-4D95-957C-67649C7FF30A}" type="presParOf" srcId="{163C9AF4-B794-459F-BD42-77BFB06B2075}" destId="{58B35471-0E30-4108-92B6-13D7CBCFE7AB}" srcOrd="0" destOrd="0" presId="urn:microsoft.com/office/officeart/2005/8/layout/orgChart1"/>
    <dgm:cxn modelId="{181BADD7-646B-4737-B3DC-1831F5D439A7}" type="presParOf" srcId="{163C9AF4-B794-459F-BD42-77BFB06B2075}" destId="{27B9ACF1-B6E3-4947-A579-F8786DE97935}" srcOrd="1" destOrd="0" presId="urn:microsoft.com/office/officeart/2005/8/layout/orgChart1"/>
    <dgm:cxn modelId="{A099745B-EA1A-42AD-8E1B-B0552409D3FE}" type="presParOf" srcId="{65BEDF0B-38E9-4596-81ED-F1BF008BBE72}" destId="{8DAC6C1B-2C92-4F30-8BE0-BF989E363DD7}" srcOrd="1" destOrd="0" presId="urn:microsoft.com/office/officeart/2005/8/layout/orgChart1"/>
    <dgm:cxn modelId="{0E7B71CB-D933-46B2-A417-B155940E0E6E}" type="presParOf" srcId="{65BEDF0B-38E9-4596-81ED-F1BF008BBE72}" destId="{745CE492-8FE4-4230-B09B-0D5670467611}" srcOrd="2" destOrd="0" presId="urn:microsoft.com/office/officeart/2005/8/layout/orgChart1"/>
    <dgm:cxn modelId="{B01DE747-5FF9-4AD0-885E-93DB940B5E60}" type="presParOf" srcId="{AB63B0BE-27A2-41C5-B40B-ACFD6C70230A}" destId="{1BDE77D8-7E44-4BFC-AA63-2A55C47C7A61}" srcOrd="2" destOrd="0" presId="urn:microsoft.com/office/officeart/2005/8/layout/orgChart1"/>
    <dgm:cxn modelId="{096E2B7A-A7E1-4649-84B8-11E545C5F053}" type="presParOf" srcId="{AB63B0BE-27A2-41C5-B40B-ACFD6C70230A}" destId="{94D4A608-67DA-4561-9FCC-0E8BEC500D34}" srcOrd="3" destOrd="0" presId="urn:microsoft.com/office/officeart/2005/8/layout/orgChart1"/>
    <dgm:cxn modelId="{E23B3BDE-A6EF-4A78-A168-4E216911A720}" type="presParOf" srcId="{94D4A608-67DA-4561-9FCC-0E8BEC500D34}" destId="{B59F86AD-C4B2-4D06-B140-062C2D7FCD6B}" srcOrd="0" destOrd="0" presId="urn:microsoft.com/office/officeart/2005/8/layout/orgChart1"/>
    <dgm:cxn modelId="{D2A96CAD-3F42-4D36-AA43-AEED8555FAD7}" type="presParOf" srcId="{B59F86AD-C4B2-4D06-B140-062C2D7FCD6B}" destId="{5B766C4E-D4B1-4891-9FF4-EB7FA960FA16}" srcOrd="0" destOrd="0" presId="urn:microsoft.com/office/officeart/2005/8/layout/orgChart1"/>
    <dgm:cxn modelId="{496FF9EF-8736-4464-A52D-02995DFC663E}" type="presParOf" srcId="{B59F86AD-C4B2-4D06-B140-062C2D7FCD6B}" destId="{80B0CB67-C20A-4C98-904A-30B94D33AEB9}" srcOrd="1" destOrd="0" presId="urn:microsoft.com/office/officeart/2005/8/layout/orgChart1"/>
    <dgm:cxn modelId="{BE4A403E-5259-4700-A5CA-C9B669E84542}" type="presParOf" srcId="{94D4A608-67DA-4561-9FCC-0E8BEC500D34}" destId="{518DED18-937F-4C84-8579-BB9B991C037F}" srcOrd="1" destOrd="0" presId="urn:microsoft.com/office/officeart/2005/8/layout/orgChart1"/>
    <dgm:cxn modelId="{F158F9DF-EC3A-4BC8-A621-6C80B8D86040}" type="presParOf" srcId="{518DED18-937F-4C84-8579-BB9B991C037F}" destId="{157E6C52-4215-41D7-87C0-6CF56BE95FEE}" srcOrd="0" destOrd="0" presId="urn:microsoft.com/office/officeart/2005/8/layout/orgChart1"/>
    <dgm:cxn modelId="{05C0712A-554C-49C6-ABBC-9431E5F00783}" type="presParOf" srcId="{518DED18-937F-4C84-8579-BB9B991C037F}" destId="{1ACAC729-00DF-4FF5-8055-DB04259A2941}" srcOrd="1" destOrd="0" presId="urn:microsoft.com/office/officeart/2005/8/layout/orgChart1"/>
    <dgm:cxn modelId="{CB951862-B145-4C1A-94BF-4FC2CC02C648}" type="presParOf" srcId="{1ACAC729-00DF-4FF5-8055-DB04259A2941}" destId="{0704DC05-0616-4A7D-99B8-4F921814A77C}" srcOrd="0" destOrd="0" presId="urn:microsoft.com/office/officeart/2005/8/layout/orgChart1"/>
    <dgm:cxn modelId="{1B7230D7-E3DC-4C38-B88A-4DB41A98D760}" type="presParOf" srcId="{0704DC05-0616-4A7D-99B8-4F921814A77C}" destId="{8FE6508C-C54E-494B-A7AD-2D6C498C11FD}" srcOrd="0" destOrd="0" presId="urn:microsoft.com/office/officeart/2005/8/layout/orgChart1"/>
    <dgm:cxn modelId="{71C0A71B-37B6-477A-AF12-BC05A5FA88DE}" type="presParOf" srcId="{0704DC05-0616-4A7D-99B8-4F921814A77C}" destId="{AA37E082-6ED0-4A18-BEED-959F7FA6AB7C}" srcOrd="1" destOrd="0" presId="urn:microsoft.com/office/officeart/2005/8/layout/orgChart1"/>
    <dgm:cxn modelId="{E2902E1F-42DC-422E-B24D-2377B0FFC740}" type="presParOf" srcId="{1ACAC729-00DF-4FF5-8055-DB04259A2941}" destId="{53B6BF02-608D-4D18-9828-71C73E25DABC}" srcOrd="1" destOrd="0" presId="urn:microsoft.com/office/officeart/2005/8/layout/orgChart1"/>
    <dgm:cxn modelId="{0F628849-E045-4AFC-8CEA-8BA95C8A056E}" type="presParOf" srcId="{1ACAC729-00DF-4FF5-8055-DB04259A2941}" destId="{AFEBC962-C8E4-4B3C-A095-B49D08F3EE3C}" srcOrd="2" destOrd="0" presId="urn:microsoft.com/office/officeart/2005/8/layout/orgChart1"/>
    <dgm:cxn modelId="{159F8B20-925E-4FB1-AB8C-A752D727A827}" type="presParOf" srcId="{518DED18-937F-4C84-8579-BB9B991C037F}" destId="{E8F2D293-88F3-4E91-AAC7-EAF59590EF25}" srcOrd="2" destOrd="0" presId="urn:microsoft.com/office/officeart/2005/8/layout/orgChart1"/>
    <dgm:cxn modelId="{F59FE6C8-9189-449A-9BF0-8B5671EFE715}" type="presParOf" srcId="{518DED18-937F-4C84-8579-BB9B991C037F}" destId="{55836710-0A0F-4C9D-9430-199D6E913FAD}" srcOrd="3" destOrd="0" presId="urn:microsoft.com/office/officeart/2005/8/layout/orgChart1"/>
    <dgm:cxn modelId="{5868BE22-D524-4CCF-A7CA-FB5D2BC3D5CE}" type="presParOf" srcId="{55836710-0A0F-4C9D-9430-199D6E913FAD}" destId="{77FF116C-D051-4879-9377-742BF04FBD0C}" srcOrd="0" destOrd="0" presId="urn:microsoft.com/office/officeart/2005/8/layout/orgChart1"/>
    <dgm:cxn modelId="{B30B4697-D30C-45D4-8147-7BDAFA299610}" type="presParOf" srcId="{77FF116C-D051-4879-9377-742BF04FBD0C}" destId="{38567C75-CD8B-43D1-9D58-475618BD3D59}" srcOrd="0" destOrd="0" presId="urn:microsoft.com/office/officeart/2005/8/layout/orgChart1"/>
    <dgm:cxn modelId="{3F26640A-775D-43A9-9D91-F27A59DB4BF3}" type="presParOf" srcId="{77FF116C-D051-4879-9377-742BF04FBD0C}" destId="{E6C2E6A0-F9BF-448F-8828-4197FC71C004}" srcOrd="1" destOrd="0" presId="urn:microsoft.com/office/officeart/2005/8/layout/orgChart1"/>
    <dgm:cxn modelId="{72514484-F39C-49CA-9768-A68190468CFC}" type="presParOf" srcId="{55836710-0A0F-4C9D-9430-199D6E913FAD}" destId="{2C052EE3-2B06-4122-BC19-E438390A6617}" srcOrd="1" destOrd="0" presId="urn:microsoft.com/office/officeart/2005/8/layout/orgChart1"/>
    <dgm:cxn modelId="{E858C134-214B-4A1C-9A27-CA092E9A120F}" type="presParOf" srcId="{55836710-0A0F-4C9D-9430-199D6E913FAD}" destId="{40D00361-0F82-4077-A22B-8EAE30489908}" srcOrd="2" destOrd="0" presId="urn:microsoft.com/office/officeart/2005/8/layout/orgChart1"/>
    <dgm:cxn modelId="{73D8A6F4-C9DB-4D52-A31C-6D7C1D92C95C}" type="presParOf" srcId="{94D4A608-67DA-4561-9FCC-0E8BEC500D34}" destId="{479E3899-B330-4962-975F-022BEB89F41B}" srcOrd="2" destOrd="0" presId="urn:microsoft.com/office/officeart/2005/8/layout/orgChart1"/>
    <dgm:cxn modelId="{4B9ED267-B2EC-40E9-91AA-0896BC2840C3}" type="presParOf" srcId="{EE5696E1-9F1E-490B-8576-7581FD704598}" destId="{32F3A4CB-3A4F-494A-8E55-2D3291B63296}" srcOrd="2" destOrd="0" presId="urn:microsoft.com/office/officeart/2005/8/layout/orgChart1"/>
    <dgm:cxn modelId="{B0D9762B-3D36-4A84-9178-E96D259C11ED}" type="presParOf" srcId="{B5092DDB-720C-4A17-AF97-CEF8671D458E}" destId="{5DA82379-9ADA-4819-A2C7-6834B5A48892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9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folio_upload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folio_upload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N_ncs_folioDAO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selectByFolio_Name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N_ncs_folioDTO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N_NCS_FOLIO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SLECT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D130F0A-933A-4C83-8A2D-7A69DDE5E373}" type="presOf" srcId="{5DC01A12-09A4-45AF-A3D2-F19EEC97EE28}" destId="{2DD8C9A2-B55F-4F44-A67A-BF545950A3E8}" srcOrd="0" destOrd="0" presId="urn:microsoft.com/office/officeart/2005/8/layout/bProcess4"/>
    <dgm:cxn modelId="{6C6944CC-A4E8-43BB-8435-24B61154EF4E}" type="presOf" srcId="{503B0CFB-CFCA-4F97-99E6-23205E12A0BA}" destId="{5F74BFBD-1031-40EA-9553-54F0AA37E78E}" srcOrd="0" destOrd="0" presId="urn:microsoft.com/office/officeart/2005/8/layout/bProcess4"/>
    <dgm:cxn modelId="{5F9149FB-1229-4362-9E66-8DEE6937F965}" type="presOf" srcId="{8E7DFD76-14A0-4CBB-B6AD-70676118DD37}" destId="{5282CB61-5C75-4EF7-A9A3-06498EB6A3DA}" srcOrd="0" destOrd="0" presId="urn:microsoft.com/office/officeart/2005/8/layout/bProcess4"/>
    <dgm:cxn modelId="{8F8F7ABD-FA2E-4873-A232-3DD45807E3A9}" type="presOf" srcId="{BB659EE0-F71F-4826-BC7A-EDAC292B5DD0}" destId="{D758E988-73A4-4896-934A-84F9ED7C455B}" srcOrd="0" destOrd="0" presId="urn:microsoft.com/office/officeart/2005/8/layout/bProcess4"/>
    <dgm:cxn modelId="{EDFA1C1A-31A8-42FC-ADD0-E0CAFBD6B535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302FC3E9-9998-464D-BE3D-B870DDA6FFF6}" type="presOf" srcId="{BDF696DC-544A-405B-ACEE-A77D42994C71}" destId="{F5403147-3C62-43D4-AC3F-2656B7A66E3E}" srcOrd="0" destOrd="0" presId="urn:microsoft.com/office/officeart/2005/8/layout/bProcess4"/>
    <dgm:cxn modelId="{B03100DC-361D-4FD5-BFD8-2E09058566D4}" type="presOf" srcId="{4FA2A5D0-B68B-41B4-B891-22FF07704ADF}" destId="{E6BF3FCA-103F-47CD-9AEB-944E2A5477F9}" srcOrd="0" destOrd="0" presId="urn:microsoft.com/office/officeart/2005/8/layout/bProcess4"/>
    <dgm:cxn modelId="{82BF8AFA-290C-42D9-AACA-3C4147D58BF7}" type="presOf" srcId="{2804EC82-E0F7-443E-95B7-010CF6B02748}" destId="{8C48DB11-708A-4788-A007-C83945D79C36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C939E363-91EA-4B14-913D-14355DAAB9EC}" type="presParOf" srcId="{F5403147-3C62-43D4-AC3F-2656B7A66E3E}" destId="{47683E16-90AF-4CB9-817D-CA0318755B33}" srcOrd="0" destOrd="0" presId="urn:microsoft.com/office/officeart/2005/8/layout/bProcess4"/>
    <dgm:cxn modelId="{5630BA34-850E-4CDD-957E-72AF9C879D10}" type="presParOf" srcId="{47683E16-90AF-4CB9-817D-CA0318755B33}" destId="{8673A255-A814-48CD-80FF-1F9CBBF5848B}" srcOrd="0" destOrd="0" presId="urn:microsoft.com/office/officeart/2005/8/layout/bProcess4"/>
    <dgm:cxn modelId="{40487897-AAAD-4B03-B3F1-25B1041A7C70}" type="presParOf" srcId="{47683E16-90AF-4CB9-817D-CA0318755B33}" destId="{D758E988-73A4-4896-934A-84F9ED7C455B}" srcOrd="1" destOrd="0" presId="urn:microsoft.com/office/officeart/2005/8/layout/bProcess4"/>
    <dgm:cxn modelId="{AFF5ADAD-D741-4113-B0BD-AD481DB13424}" type="presParOf" srcId="{F5403147-3C62-43D4-AC3F-2656B7A66E3E}" destId="{3673D0AE-79AE-45BB-9791-739A07622C1E}" srcOrd="1" destOrd="0" presId="urn:microsoft.com/office/officeart/2005/8/layout/bProcess4"/>
    <dgm:cxn modelId="{4183CA6F-5D86-4B1C-9AD8-0C1EAEA26BA0}" type="presParOf" srcId="{F5403147-3C62-43D4-AC3F-2656B7A66E3E}" destId="{C42F5593-1268-4E5F-8BDC-C819DA9DBBA0}" srcOrd="2" destOrd="0" presId="urn:microsoft.com/office/officeart/2005/8/layout/bProcess4"/>
    <dgm:cxn modelId="{CB92EAEA-9A11-469D-BA89-5155D8F4C2FF}" type="presParOf" srcId="{C42F5593-1268-4E5F-8BDC-C819DA9DBBA0}" destId="{A0C72E65-5F96-48D6-A712-D94DC06BB019}" srcOrd="0" destOrd="0" presId="urn:microsoft.com/office/officeart/2005/8/layout/bProcess4"/>
    <dgm:cxn modelId="{A48E530E-D93B-489F-8730-289473BA81F3}" type="presParOf" srcId="{C42F5593-1268-4E5F-8BDC-C819DA9DBBA0}" destId="{5282CB61-5C75-4EF7-A9A3-06498EB6A3DA}" srcOrd="1" destOrd="0" presId="urn:microsoft.com/office/officeart/2005/8/layout/bProcess4"/>
    <dgm:cxn modelId="{3E775B1D-A610-439D-9EED-7B76C4BBC2A7}" type="presParOf" srcId="{F5403147-3C62-43D4-AC3F-2656B7A66E3E}" destId="{2DD8C9A2-B55F-4F44-A67A-BF545950A3E8}" srcOrd="3" destOrd="0" presId="urn:microsoft.com/office/officeart/2005/8/layout/bProcess4"/>
    <dgm:cxn modelId="{E07F8054-7824-42CE-B254-00B46CE9861C}" type="presParOf" srcId="{F5403147-3C62-43D4-AC3F-2656B7A66E3E}" destId="{69D55662-5B67-4056-A2D4-36EC3893B158}" srcOrd="4" destOrd="0" presId="urn:microsoft.com/office/officeart/2005/8/layout/bProcess4"/>
    <dgm:cxn modelId="{B0543D19-E1F3-4D3F-82A5-89CCD5311487}" type="presParOf" srcId="{69D55662-5B67-4056-A2D4-36EC3893B158}" destId="{FED9DE53-542E-4059-8F4C-A875ABC51747}" srcOrd="0" destOrd="0" presId="urn:microsoft.com/office/officeart/2005/8/layout/bProcess4"/>
    <dgm:cxn modelId="{0876BA37-A4BB-4291-BC43-4F9E76435716}" type="presParOf" srcId="{69D55662-5B67-4056-A2D4-36EC3893B158}" destId="{5F74BFBD-1031-40EA-9553-54F0AA37E78E}" srcOrd="1" destOrd="0" presId="urn:microsoft.com/office/officeart/2005/8/layout/bProcess4"/>
    <dgm:cxn modelId="{ADA3F081-1287-4249-A0B2-1EEB4F632E56}" type="presParOf" srcId="{F5403147-3C62-43D4-AC3F-2656B7A66E3E}" destId="{8C48DB11-708A-4788-A007-C83945D79C36}" srcOrd="5" destOrd="0" presId="urn:microsoft.com/office/officeart/2005/8/layout/bProcess4"/>
    <dgm:cxn modelId="{573C5167-638E-4B69-95BF-8942A9940191}" type="presParOf" srcId="{F5403147-3C62-43D4-AC3F-2656B7A66E3E}" destId="{456CBE0C-5B0E-492C-95CF-91412B9C21D8}" srcOrd="6" destOrd="0" presId="urn:microsoft.com/office/officeart/2005/8/layout/bProcess4"/>
    <dgm:cxn modelId="{6634A873-4DCA-40A0-A8FE-18A701F8FC39}" type="presParOf" srcId="{456CBE0C-5B0E-492C-95CF-91412B9C21D8}" destId="{5F0C2F5C-8302-4B97-9217-210F1188F02B}" srcOrd="0" destOrd="0" presId="urn:microsoft.com/office/officeart/2005/8/layout/bProcess4"/>
    <dgm:cxn modelId="{64CCEAA2-5798-41E2-971A-869CE508D378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 item_add1 </a:t>
          </a: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</a:t>
          </a:r>
          <a:r>
            <a:rPr lang="en-US" altLang="ko-KR" sz="1100" dirty="0">
              <a:latin typeface="Arial" charset="0"/>
              <a:ea typeface="Arial" charset="0"/>
            </a:rPr>
            <a:t>item_add1  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b="0" cap="none" dirty="0" err="1">
              <a:latin typeface="Arial" charset="0"/>
              <a:ea typeface="Arial" charset="0"/>
            </a:rPr>
            <a:t>QuesionDAO</a:t>
          </a:r>
          <a:r>
            <a:rPr lang="en-US" altLang="ko-KR" sz="1100" dirty="0">
              <a:latin typeface="Arial" charset="0"/>
              <a:ea typeface="Arial" charset="0"/>
            </a:rPr>
            <a:t> 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 err="1">
              <a:latin typeface="Arial" charset="0"/>
            </a:rPr>
            <a:t>selectByCheck</a:t>
          </a: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</a:t>
          </a:r>
          <a:r>
            <a:rPr lang="en-US" altLang="ko-KR" sz="1100" dirty="0" err="1">
              <a:latin typeface="Arial" charset="0"/>
              <a:ea typeface="Arial" charset="0"/>
            </a:rPr>
            <a:t>int</a:t>
          </a:r>
          <a:r>
            <a:rPr lang="en-US" altLang="ko-KR" sz="1100" dirty="0">
              <a:latin typeface="Arial" charset="0"/>
              <a:ea typeface="Arial" charset="0"/>
            </a:rPr>
            <a:t> , String </a:t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ko-KR" sz="1100" dirty="0">
              <a:latin typeface="Arial" charset="0"/>
              <a:ea typeface="Arial" charset="0"/>
            </a:rPr>
            <a:t>insert</a:t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ko-KR" sz="1100" dirty="0">
              <a:latin typeface="Arial" charset="0"/>
              <a:ea typeface="Arial" charset="0"/>
            </a:rPr>
            <a:t>Parameter : </a:t>
          </a:r>
          <a:r>
            <a:rPr lang="en-US" altLang="ko-KR" sz="1100" dirty="0" err="1">
              <a:latin typeface="Arial" charset="0"/>
            </a:rPr>
            <a:t>QuestionDTO</a:t>
          </a:r>
          <a:r>
            <a:rPr lang="en-US" altLang="ko-KR" sz="1100" b="0" cap="none" dirty="0">
              <a:latin typeface="Arial" charset="0"/>
              <a:ea typeface="Arial" charset="0"/>
            </a:rPr>
            <a:t/>
          </a:r>
          <a:br>
            <a:rPr lang="en-US" altLang="ko-KR" sz="1100" b="0" cap="none" dirty="0">
              <a:latin typeface="Arial" charset="0"/>
              <a:ea typeface="Arial" charset="0"/>
            </a:rPr>
          </a:b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/>
          </a:r>
          <a:br>
            <a:rPr lang="en-US" altLang="ko-KR" sz="1100" b="0" cap="none" dirty="0">
              <a:latin typeface="Arial" charset="0"/>
              <a:ea typeface="Arial" charset="0"/>
            </a:rPr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QUESTION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cap="none" dirty="0">
              <a:latin typeface="맑은 고딕" charset="0"/>
              <a:ea typeface="맑은 고딕" charset="0"/>
            </a:rPr>
            <a:t>질의 </a:t>
          </a:r>
          <a:r>
            <a:rPr lang="en-US" altLang="ko-KR" sz="1100" b="0" cap="none" dirty="0">
              <a:latin typeface="맑은 고딕" charset="0"/>
              <a:ea typeface="맑은 고딕" charset="0"/>
            </a:rPr>
            <a:t>INSERT </a:t>
          </a:r>
          <a:r>
            <a:rPr lang="ko-KR" altLang="en-US" sz="1100" b="0" cap="none" dirty="0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ScaleX="103157" custScaleY="98701" custLinFactX="33295" custLinFactY="-22042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X="100257" custScaleY="98303" custLinFactNeighborX="38" custLinFactNeighborY="7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6323" custLinFactY="26072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5F55FEE-A6A2-4CDB-B997-AB35E079F184}" type="presOf" srcId="{BB659EE0-F71F-4826-BC7A-EDAC292B5DD0}" destId="{D758E988-73A4-4896-934A-84F9ED7C455B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99A04959-E963-4773-B797-D8245E2B6E7E}" type="presOf" srcId="{5DC01A12-09A4-45AF-A3D2-F19EEC97EE28}" destId="{2DD8C9A2-B55F-4F44-A67A-BF545950A3E8}" srcOrd="0" destOrd="0" presId="urn:microsoft.com/office/officeart/2005/8/layout/bProcess4"/>
    <dgm:cxn modelId="{FEF2B460-D1EA-406C-BF05-617000AFA783}" type="presOf" srcId="{503B0CFB-CFCA-4F97-99E6-23205E12A0BA}" destId="{5F74BFBD-1031-40EA-9553-54F0AA37E78E}" srcOrd="0" destOrd="0" presId="urn:microsoft.com/office/officeart/2005/8/layout/bProcess4"/>
    <dgm:cxn modelId="{A94D839A-B8E3-4510-998F-3C7156934AF1}" type="presOf" srcId="{BDF696DC-544A-405B-ACEE-A77D42994C71}" destId="{F5403147-3C62-43D4-AC3F-2656B7A66E3E}" srcOrd="0" destOrd="0" presId="urn:microsoft.com/office/officeart/2005/8/layout/bProcess4"/>
    <dgm:cxn modelId="{22D49374-2BA8-4118-B923-5BC1FEB40B38}" type="presOf" srcId="{4FA2A5D0-B68B-41B4-B891-22FF07704ADF}" destId="{E6BF3FCA-103F-47CD-9AEB-944E2A5477F9}" srcOrd="0" destOrd="0" presId="urn:microsoft.com/office/officeart/2005/8/layout/bProcess4"/>
    <dgm:cxn modelId="{03D00B06-3294-4CF1-819F-56EB37384638}" type="presOf" srcId="{8E7DFD76-14A0-4CBB-B6AD-70676118DD37}" destId="{5282CB61-5C75-4EF7-A9A3-06498EB6A3DA}" srcOrd="0" destOrd="0" presId="urn:microsoft.com/office/officeart/2005/8/layout/bProcess4"/>
    <dgm:cxn modelId="{4EBE6F6A-E1EB-4922-A14F-323BC08E9D57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B8104B25-AC7A-47F4-BE2C-5741BED5690F}" type="presOf" srcId="{2804EC82-E0F7-443E-95B7-010CF6B02748}" destId="{8C48DB11-708A-4788-A007-C83945D79C36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6C894EFF-4B7F-4FA6-9735-B00C7C4AD727}" type="presParOf" srcId="{F5403147-3C62-43D4-AC3F-2656B7A66E3E}" destId="{47683E16-90AF-4CB9-817D-CA0318755B33}" srcOrd="0" destOrd="0" presId="urn:microsoft.com/office/officeart/2005/8/layout/bProcess4"/>
    <dgm:cxn modelId="{20C4709A-5393-426A-A84F-BE06046DEB2B}" type="presParOf" srcId="{47683E16-90AF-4CB9-817D-CA0318755B33}" destId="{8673A255-A814-48CD-80FF-1F9CBBF5848B}" srcOrd="0" destOrd="0" presId="urn:microsoft.com/office/officeart/2005/8/layout/bProcess4"/>
    <dgm:cxn modelId="{BA86E32C-9C7F-42EA-8C31-0225EF6C7152}" type="presParOf" srcId="{47683E16-90AF-4CB9-817D-CA0318755B33}" destId="{D758E988-73A4-4896-934A-84F9ED7C455B}" srcOrd="1" destOrd="0" presId="urn:microsoft.com/office/officeart/2005/8/layout/bProcess4"/>
    <dgm:cxn modelId="{6DF26012-0DBD-43F3-A879-3695CB4E46D5}" type="presParOf" srcId="{F5403147-3C62-43D4-AC3F-2656B7A66E3E}" destId="{3673D0AE-79AE-45BB-9791-739A07622C1E}" srcOrd="1" destOrd="0" presId="urn:microsoft.com/office/officeart/2005/8/layout/bProcess4"/>
    <dgm:cxn modelId="{9B204581-8ECA-4E04-96E2-CFBDF20552A5}" type="presParOf" srcId="{F5403147-3C62-43D4-AC3F-2656B7A66E3E}" destId="{C42F5593-1268-4E5F-8BDC-C819DA9DBBA0}" srcOrd="2" destOrd="0" presId="urn:microsoft.com/office/officeart/2005/8/layout/bProcess4"/>
    <dgm:cxn modelId="{E1EF521F-77C0-4693-B4F1-D1B00F7F3FFA}" type="presParOf" srcId="{C42F5593-1268-4E5F-8BDC-C819DA9DBBA0}" destId="{A0C72E65-5F96-48D6-A712-D94DC06BB019}" srcOrd="0" destOrd="0" presId="urn:microsoft.com/office/officeart/2005/8/layout/bProcess4"/>
    <dgm:cxn modelId="{4D38B77A-0501-42AD-B521-029F5C3ED9DE}" type="presParOf" srcId="{C42F5593-1268-4E5F-8BDC-C819DA9DBBA0}" destId="{5282CB61-5C75-4EF7-A9A3-06498EB6A3DA}" srcOrd="1" destOrd="0" presId="urn:microsoft.com/office/officeart/2005/8/layout/bProcess4"/>
    <dgm:cxn modelId="{B0113762-1FE9-45C5-A924-0646227B862F}" type="presParOf" srcId="{F5403147-3C62-43D4-AC3F-2656B7A66E3E}" destId="{2DD8C9A2-B55F-4F44-A67A-BF545950A3E8}" srcOrd="3" destOrd="0" presId="urn:microsoft.com/office/officeart/2005/8/layout/bProcess4"/>
    <dgm:cxn modelId="{FEDB73FF-2875-4135-92E9-67B2EB837794}" type="presParOf" srcId="{F5403147-3C62-43D4-AC3F-2656B7A66E3E}" destId="{69D55662-5B67-4056-A2D4-36EC3893B158}" srcOrd="4" destOrd="0" presId="urn:microsoft.com/office/officeart/2005/8/layout/bProcess4"/>
    <dgm:cxn modelId="{1265E05C-9F18-4CF1-AEE5-CFC6E9F31310}" type="presParOf" srcId="{69D55662-5B67-4056-A2D4-36EC3893B158}" destId="{FED9DE53-542E-4059-8F4C-A875ABC51747}" srcOrd="0" destOrd="0" presId="urn:microsoft.com/office/officeart/2005/8/layout/bProcess4"/>
    <dgm:cxn modelId="{597BD6BA-793D-47C6-8783-98FB809F832C}" type="presParOf" srcId="{69D55662-5B67-4056-A2D4-36EC3893B158}" destId="{5F74BFBD-1031-40EA-9553-54F0AA37E78E}" srcOrd="1" destOrd="0" presId="urn:microsoft.com/office/officeart/2005/8/layout/bProcess4"/>
    <dgm:cxn modelId="{963DA3B2-80A5-4941-B99B-CE67F8ECB104}" type="presParOf" srcId="{F5403147-3C62-43D4-AC3F-2656B7A66E3E}" destId="{8C48DB11-708A-4788-A007-C83945D79C36}" srcOrd="5" destOrd="0" presId="urn:microsoft.com/office/officeart/2005/8/layout/bProcess4"/>
    <dgm:cxn modelId="{C1DB483E-6F17-443E-B3BA-67200E0E7C49}" type="presParOf" srcId="{F5403147-3C62-43D4-AC3F-2656B7A66E3E}" destId="{456CBE0C-5B0E-492C-95CF-91412B9C21D8}" srcOrd="6" destOrd="0" presId="urn:microsoft.com/office/officeart/2005/8/layout/bProcess4"/>
    <dgm:cxn modelId="{505285DF-D08F-4DDE-BB24-887AE09518C9}" type="presParOf" srcId="{456CBE0C-5B0E-492C-95CF-91412B9C21D8}" destId="{5F0C2F5C-8302-4B97-9217-210F1188F02B}" srcOrd="0" destOrd="0" presId="urn:microsoft.com/office/officeart/2005/8/layout/bProcess4"/>
    <dgm:cxn modelId="{9A502D45-A89A-4899-915C-AD714C24142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0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downloadPDFjob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pdfCreate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Library : </a:t>
          </a:r>
          <a:r>
            <a:rPr lang="en-US" altLang="ko-KR" sz="1100" dirty="0" err="1"/>
            <a:t>iText</a:t>
          </a:r>
          <a:r>
            <a:rPr lang="en-US" altLang="ko-KR" sz="1100" dirty="0"/>
            <a:t> 5.5.9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br>
            <a:rPr lang="en-US" altLang="ko-KR" sz="1100" dirty="0"/>
          </a:br>
          <a:r>
            <a:rPr lang="en-US" altLang="ko-KR" sz="1100" dirty="0"/>
            <a:t>String </a:t>
          </a:r>
          <a:r>
            <a:rPr lang="en-US" altLang="ko-KR" sz="1100" dirty="0" err="1"/>
            <a:t>stuInfo</a:t>
          </a:r>
          <a:r>
            <a:rPr lang="en-US" altLang="ko-KR" sz="1100" dirty="0" smtClean="0"/>
            <a:t>, String </a:t>
          </a:r>
          <a:r>
            <a:rPr lang="en-US" altLang="ko-KR" sz="1100" dirty="0" err="1"/>
            <a:t>jobInfo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Create PDF / File Download</a:t>
          </a: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D4ACDD-E600-4050-BA06-C7C31FC0BF1F}" type="presOf" srcId="{0390D2A2-22FB-4523-AE50-8EFE8554666C}" destId="{3673D0AE-79AE-45BB-9791-739A07622C1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014091DD-381A-4EFE-88CE-AB08BBBD93EB}" type="presOf" srcId="{BDF696DC-544A-405B-ACEE-A77D42994C71}" destId="{F5403147-3C62-43D4-AC3F-2656B7A66E3E}" srcOrd="0" destOrd="0" presId="urn:microsoft.com/office/officeart/2005/8/layout/bProcess4"/>
    <dgm:cxn modelId="{49BC86A0-531B-4A7D-A4F2-26FDA765C452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FF3A5673-0651-4CA8-8A66-2DCEE9AFACFE}" type="presOf" srcId="{5DC01A12-09A4-45AF-A3D2-F19EEC97EE28}" destId="{2DD8C9A2-B55F-4F44-A67A-BF545950A3E8}" srcOrd="0" destOrd="0" presId="urn:microsoft.com/office/officeart/2005/8/layout/bProcess4"/>
    <dgm:cxn modelId="{8C644544-BC9A-4CBE-B5C8-F0E0505E326D}" type="presOf" srcId="{4FA2A5D0-B68B-41B4-B891-22FF07704ADF}" destId="{E6BF3FCA-103F-47CD-9AEB-944E2A5477F9}" srcOrd="0" destOrd="0" presId="urn:microsoft.com/office/officeart/2005/8/layout/bProcess4"/>
    <dgm:cxn modelId="{FA1386F4-E9AC-464D-AE83-C97E94F97B67}" type="presOf" srcId="{8E7DFD76-14A0-4CBB-B6AD-70676118DD37}" destId="{5282CB61-5C75-4EF7-A9A3-06498EB6A3DA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B66F7679-B796-4398-93AD-6CF8C70167AA}" type="presOf" srcId="{503B0CFB-CFCA-4F97-99E6-23205E12A0BA}" destId="{5F74BFBD-1031-40EA-9553-54F0AA37E78E}" srcOrd="0" destOrd="0" presId="urn:microsoft.com/office/officeart/2005/8/layout/bProcess4"/>
    <dgm:cxn modelId="{CCEB236F-E04C-403C-B9BE-BC9A8744A399}" type="presOf" srcId="{BB659EE0-F71F-4826-BC7A-EDAC292B5DD0}" destId="{D758E988-73A4-4896-934A-84F9ED7C455B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8A6E4539-903E-47F6-8319-A58373965F15}" type="presParOf" srcId="{F5403147-3C62-43D4-AC3F-2656B7A66E3E}" destId="{47683E16-90AF-4CB9-817D-CA0318755B33}" srcOrd="0" destOrd="0" presId="urn:microsoft.com/office/officeart/2005/8/layout/bProcess4"/>
    <dgm:cxn modelId="{B0D5FFDE-DE80-48AA-8CD1-456BE09A685E}" type="presParOf" srcId="{47683E16-90AF-4CB9-817D-CA0318755B33}" destId="{8673A255-A814-48CD-80FF-1F9CBBF5848B}" srcOrd="0" destOrd="0" presId="urn:microsoft.com/office/officeart/2005/8/layout/bProcess4"/>
    <dgm:cxn modelId="{632014B2-76DE-47DD-8109-93701F1CEB61}" type="presParOf" srcId="{47683E16-90AF-4CB9-817D-CA0318755B33}" destId="{D758E988-73A4-4896-934A-84F9ED7C455B}" srcOrd="1" destOrd="0" presId="urn:microsoft.com/office/officeart/2005/8/layout/bProcess4"/>
    <dgm:cxn modelId="{F330841D-B562-47CF-98AB-328DAC596689}" type="presParOf" srcId="{F5403147-3C62-43D4-AC3F-2656B7A66E3E}" destId="{3673D0AE-79AE-45BB-9791-739A07622C1E}" srcOrd="1" destOrd="0" presId="urn:microsoft.com/office/officeart/2005/8/layout/bProcess4"/>
    <dgm:cxn modelId="{ED52E596-84B9-408C-895E-04C01EBD95AE}" type="presParOf" srcId="{F5403147-3C62-43D4-AC3F-2656B7A66E3E}" destId="{C42F5593-1268-4E5F-8BDC-C819DA9DBBA0}" srcOrd="2" destOrd="0" presId="urn:microsoft.com/office/officeart/2005/8/layout/bProcess4"/>
    <dgm:cxn modelId="{AEA56209-7C69-4626-A0CB-3FEF1C9A0FA3}" type="presParOf" srcId="{C42F5593-1268-4E5F-8BDC-C819DA9DBBA0}" destId="{A0C72E65-5F96-48D6-A712-D94DC06BB019}" srcOrd="0" destOrd="0" presId="urn:microsoft.com/office/officeart/2005/8/layout/bProcess4"/>
    <dgm:cxn modelId="{5FB6F5DD-8B20-423F-8898-7D0C3CA18EFC}" type="presParOf" srcId="{C42F5593-1268-4E5F-8BDC-C819DA9DBBA0}" destId="{5282CB61-5C75-4EF7-A9A3-06498EB6A3DA}" srcOrd="1" destOrd="0" presId="urn:microsoft.com/office/officeart/2005/8/layout/bProcess4"/>
    <dgm:cxn modelId="{AA50FE5C-20EC-4582-A1CE-5F76CEDDF9F0}" type="presParOf" srcId="{F5403147-3C62-43D4-AC3F-2656B7A66E3E}" destId="{2DD8C9A2-B55F-4F44-A67A-BF545950A3E8}" srcOrd="3" destOrd="0" presId="urn:microsoft.com/office/officeart/2005/8/layout/bProcess4"/>
    <dgm:cxn modelId="{0E897DE3-2931-4443-8C43-4A1E37B11AB8}" type="presParOf" srcId="{F5403147-3C62-43D4-AC3F-2656B7A66E3E}" destId="{69D55662-5B67-4056-A2D4-36EC3893B158}" srcOrd="4" destOrd="0" presId="urn:microsoft.com/office/officeart/2005/8/layout/bProcess4"/>
    <dgm:cxn modelId="{2DAB3243-59C0-4CA7-AB4E-4978E0A4A7FC}" type="presParOf" srcId="{69D55662-5B67-4056-A2D4-36EC3893B158}" destId="{FED9DE53-542E-4059-8F4C-A875ABC51747}" srcOrd="0" destOrd="0" presId="urn:microsoft.com/office/officeart/2005/8/layout/bProcess4"/>
    <dgm:cxn modelId="{DE0471DE-BA37-41AC-A2E6-FEFCD784BBDD}" type="presParOf" srcId="{69D55662-5B67-4056-A2D4-36EC3893B158}" destId="{5F74BFBD-1031-40EA-9553-54F0AA37E78E}" srcOrd="1" destOrd="0" presId="urn:microsoft.com/office/officeart/2005/8/layout/bProcess4"/>
    <dgm:cxn modelId="{EC50CBFD-49E8-450F-A238-84D72F88F939}" type="presParOf" srcId="{F5403147-3C62-43D4-AC3F-2656B7A66E3E}" destId="{8C48DB11-708A-4788-A007-C83945D79C36}" srcOrd="5" destOrd="0" presId="urn:microsoft.com/office/officeart/2005/8/layout/bProcess4"/>
    <dgm:cxn modelId="{45D743FB-C23C-4245-867B-774BD9A9509E}" type="presParOf" srcId="{F5403147-3C62-43D4-AC3F-2656B7A66E3E}" destId="{456CBE0C-5B0E-492C-95CF-91412B9C21D8}" srcOrd="6" destOrd="0" presId="urn:microsoft.com/office/officeart/2005/8/layout/bProcess4"/>
    <dgm:cxn modelId="{AE7A94A5-0934-4F5D-86CD-102E7B27B25A}" type="presParOf" srcId="{456CBE0C-5B0E-492C-95CF-91412B9C21D8}" destId="{5F0C2F5C-8302-4B97-9217-210F1188F02B}" srcOrd="0" destOrd="0" presId="urn:microsoft.com/office/officeart/2005/8/layout/bProcess4"/>
    <dgm:cxn modelId="{79484CA4-B38D-4CEA-B325-20BA0846E0CB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ncs_reg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ncs_sub_reg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NCS_SUB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</a:t>
          </a:r>
          <a:r>
            <a:rPr lang="en-US" altLang="ko-KR" sz="1100" dirty="0" err="1"/>
            <a:t>Ncs_subDAO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selectByCode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Ncs_subDTO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3F2935-F6B1-4DF6-BDEB-59A16E8034B4}" type="presOf" srcId="{8E7DFD76-14A0-4CBB-B6AD-70676118DD37}" destId="{5282CB61-5C75-4EF7-A9A3-06498EB6A3DA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179000B0-D90A-4A6A-8F2C-2A56B3DDE395}" type="presOf" srcId="{0390D2A2-22FB-4523-AE50-8EFE8554666C}" destId="{3673D0AE-79AE-45BB-9791-739A07622C1E}" srcOrd="0" destOrd="0" presId="urn:microsoft.com/office/officeart/2005/8/layout/bProcess4"/>
    <dgm:cxn modelId="{AA74C96E-3941-4EFA-994E-00FF19B48C6F}" type="presOf" srcId="{BB659EE0-F71F-4826-BC7A-EDAC292B5DD0}" destId="{D758E988-73A4-4896-934A-84F9ED7C455B}" srcOrd="0" destOrd="0" presId="urn:microsoft.com/office/officeart/2005/8/layout/bProcess4"/>
    <dgm:cxn modelId="{C3BC4061-4F59-4200-A970-5E88E7593187}" type="presOf" srcId="{4FA2A5D0-B68B-41B4-B891-22FF07704ADF}" destId="{E6BF3FCA-103F-47CD-9AEB-944E2A5477F9}" srcOrd="0" destOrd="0" presId="urn:microsoft.com/office/officeart/2005/8/layout/bProcess4"/>
    <dgm:cxn modelId="{0A247B20-0BD3-4A88-89BF-F99B84B06B81}" type="presOf" srcId="{5DC01A12-09A4-45AF-A3D2-F19EEC97EE28}" destId="{2DD8C9A2-B55F-4F44-A67A-BF545950A3E8}" srcOrd="0" destOrd="0" presId="urn:microsoft.com/office/officeart/2005/8/layout/bProcess4"/>
    <dgm:cxn modelId="{846BF46E-7242-4E78-95E2-05D7A2BA2224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49DCC3A5-D187-4FDA-8787-B1342D835ABA}" type="presOf" srcId="{503B0CFB-CFCA-4F97-99E6-23205E12A0BA}" destId="{5F74BFBD-1031-40EA-9553-54F0AA37E78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C20E9AD3-8557-41CB-807F-E1E0FC0210BC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F9F3773-A361-4921-8499-4B385228C968}" type="presParOf" srcId="{F5403147-3C62-43D4-AC3F-2656B7A66E3E}" destId="{47683E16-90AF-4CB9-817D-CA0318755B33}" srcOrd="0" destOrd="0" presId="urn:microsoft.com/office/officeart/2005/8/layout/bProcess4"/>
    <dgm:cxn modelId="{8FF1BF57-48A6-4D3B-9C53-3EB8A9E33DE6}" type="presParOf" srcId="{47683E16-90AF-4CB9-817D-CA0318755B33}" destId="{8673A255-A814-48CD-80FF-1F9CBBF5848B}" srcOrd="0" destOrd="0" presId="urn:microsoft.com/office/officeart/2005/8/layout/bProcess4"/>
    <dgm:cxn modelId="{D169AEA1-4A75-4792-8374-CCA642D897D2}" type="presParOf" srcId="{47683E16-90AF-4CB9-817D-CA0318755B33}" destId="{D758E988-73A4-4896-934A-84F9ED7C455B}" srcOrd="1" destOrd="0" presId="urn:microsoft.com/office/officeart/2005/8/layout/bProcess4"/>
    <dgm:cxn modelId="{036E6D13-26C5-4369-A113-56E60CAB35F2}" type="presParOf" srcId="{F5403147-3C62-43D4-AC3F-2656B7A66E3E}" destId="{3673D0AE-79AE-45BB-9791-739A07622C1E}" srcOrd="1" destOrd="0" presId="urn:microsoft.com/office/officeart/2005/8/layout/bProcess4"/>
    <dgm:cxn modelId="{7D783BAB-0D76-44DA-AE41-2D704A9C362D}" type="presParOf" srcId="{F5403147-3C62-43D4-AC3F-2656B7A66E3E}" destId="{C42F5593-1268-4E5F-8BDC-C819DA9DBBA0}" srcOrd="2" destOrd="0" presId="urn:microsoft.com/office/officeart/2005/8/layout/bProcess4"/>
    <dgm:cxn modelId="{E9FEBCA6-B00D-4F46-9AF7-581FE69A04B5}" type="presParOf" srcId="{C42F5593-1268-4E5F-8BDC-C819DA9DBBA0}" destId="{A0C72E65-5F96-48D6-A712-D94DC06BB019}" srcOrd="0" destOrd="0" presId="urn:microsoft.com/office/officeart/2005/8/layout/bProcess4"/>
    <dgm:cxn modelId="{F1947037-E414-45B5-B83A-8484C927DD6A}" type="presParOf" srcId="{C42F5593-1268-4E5F-8BDC-C819DA9DBBA0}" destId="{5282CB61-5C75-4EF7-A9A3-06498EB6A3DA}" srcOrd="1" destOrd="0" presId="urn:microsoft.com/office/officeart/2005/8/layout/bProcess4"/>
    <dgm:cxn modelId="{81DC13B7-5BA8-4FAE-9641-A4A40C61DEDE}" type="presParOf" srcId="{F5403147-3C62-43D4-AC3F-2656B7A66E3E}" destId="{2DD8C9A2-B55F-4F44-A67A-BF545950A3E8}" srcOrd="3" destOrd="0" presId="urn:microsoft.com/office/officeart/2005/8/layout/bProcess4"/>
    <dgm:cxn modelId="{86F8C994-6660-44AA-9A61-A82E7D14C46C}" type="presParOf" srcId="{F5403147-3C62-43D4-AC3F-2656B7A66E3E}" destId="{69D55662-5B67-4056-A2D4-36EC3893B158}" srcOrd="4" destOrd="0" presId="urn:microsoft.com/office/officeart/2005/8/layout/bProcess4"/>
    <dgm:cxn modelId="{EB8803FB-1075-4CB7-8E20-DA73364C89B7}" type="presParOf" srcId="{69D55662-5B67-4056-A2D4-36EC3893B158}" destId="{FED9DE53-542E-4059-8F4C-A875ABC51747}" srcOrd="0" destOrd="0" presId="urn:microsoft.com/office/officeart/2005/8/layout/bProcess4"/>
    <dgm:cxn modelId="{5E3214FF-0C49-4E6A-A95D-171CE97266AC}" type="presParOf" srcId="{69D55662-5B67-4056-A2D4-36EC3893B158}" destId="{5F74BFBD-1031-40EA-9553-54F0AA37E78E}" srcOrd="1" destOrd="0" presId="urn:microsoft.com/office/officeart/2005/8/layout/bProcess4"/>
    <dgm:cxn modelId="{C5D4C572-7762-47D0-BF26-3E7F4AB8562E}" type="presParOf" srcId="{F5403147-3C62-43D4-AC3F-2656B7A66E3E}" destId="{8C48DB11-708A-4788-A007-C83945D79C36}" srcOrd="5" destOrd="0" presId="urn:microsoft.com/office/officeart/2005/8/layout/bProcess4"/>
    <dgm:cxn modelId="{09F219AC-65FF-42A3-AC16-BC84140671AE}" type="presParOf" srcId="{F5403147-3C62-43D4-AC3F-2656B7A66E3E}" destId="{456CBE0C-5B0E-492C-95CF-91412B9C21D8}" srcOrd="6" destOrd="0" presId="urn:microsoft.com/office/officeart/2005/8/layout/bProcess4"/>
    <dgm:cxn modelId="{72E382B1-08ED-4CF6-8078-97ADBD3FA920}" type="presParOf" srcId="{456CBE0C-5B0E-492C-95CF-91412B9C21D8}" destId="{5F0C2F5C-8302-4B97-9217-210F1188F02B}" srcOrd="0" destOrd="0" presId="urn:microsoft.com/office/officeart/2005/8/layout/bProcess4"/>
    <dgm:cxn modelId="{9B3CBCB3-CD30-40B1-A6A6-9D506DE8AD49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2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big_reg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big_reg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big_levelDAO,middle_levelDAO</a:t>
          </a:r>
          <a:r>
            <a:rPr lang="en-US" altLang="ko-KR" sz="1100" dirty="0"/>
            <a:t>,</a:t>
          </a:r>
          <a:br>
            <a:rPr lang="en-US" altLang="ko-KR" sz="1100" dirty="0"/>
          </a:br>
          <a:r>
            <a:rPr lang="en-US" altLang="ko-KR" sz="1100" dirty="0" err="1"/>
            <a:t>small_levelDAO,div_levelDAO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selectByCode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:BIG_LEVEL,MIDDLE_LEVEL, SMALL_LEVEL, DIV_LEVEL 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0A38EB5-11BA-40A4-86DC-F029BB5F186F}" type="presOf" srcId="{0390D2A2-22FB-4523-AE50-8EFE8554666C}" destId="{3673D0AE-79AE-45BB-9791-739A07622C1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7F1FD9AA-9236-41BD-A96C-6377E6EF857B}" type="presOf" srcId="{2804EC82-E0F7-443E-95B7-010CF6B02748}" destId="{8C48DB11-708A-4788-A007-C83945D79C36}" srcOrd="0" destOrd="0" presId="urn:microsoft.com/office/officeart/2005/8/layout/bProcess4"/>
    <dgm:cxn modelId="{7CA47C76-F751-4B47-A95B-418E9EA882A8}" type="presOf" srcId="{4FA2A5D0-B68B-41B4-B891-22FF07704ADF}" destId="{E6BF3FCA-103F-47CD-9AEB-944E2A5477F9}" srcOrd="0" destOrd="0" presId="urn:microsoft.com/office/officeart/2005/8/layout/bProcess4"/>
    <dgm:cxn modelId="{02FB89D3-33DB-4143-9F8F-B5576C0A10AD}" type="presOf" srcId="{503B0CFB-CFCA-4F97-99E6-23205E12A0BA}" destId="{5F74BFBD-1031-40EA-9553-54F0AA37E78E}" srcOrd="0" destOrd="0" presId="urn:microsoft.com/office/officeart/2005/8/layout/bProcess4"/>
    <dgm:cxn modelId="{D8459488-7C49-495A-8CD2-560AF34ECC77}" type="presOf" srcId="{BB659EE0-F71F-4826-BC7A-EDAC292B5DD0}" destId="{D758E988-73A4-4896-934A-84F9ED7C455B}" srcOrd="0" destOrd="0" presId="urn:microsoft.com/office/officeart/2005/8/layout/bProcess4"/>
    <dgm:cxn modelId="{8503C1D8-6909-47AA-A35F-074637E47EC5}" type="presOf" srcId="{5DC01A12-09A4-45AF-A3D2-F19EEC97EE28}" destId="{2DD8C9A2-B55F-4F44-A67A-BF545950A3E8}" srcOrd="0" destOrd="0" presId="urn:microsoft.com/office/officeart/2005/8/layout/bProcess4"/>
    <dgm:cxn modelId="{D2B909D1-B1CA-47A2-A6E4-F234906FDA1B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BA8729F9-8F2B-4F25-9A55-86ADB44EF709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63ED501F-3796-437B-BAB6-23DF1BF100F5}" type="presParOf" srcId="{F5403147-3C62-43D4-AC3F-2656B7A66E3E}" destId="{47683E16-90AF-4CB9-817D-CA0318755B33}" srcOrd="0" destOrd="0" presId="urn:microsoft.com/office/officeart/2005/8/layout/bProcess4"/>
    <dgm:cxn modelId="{90FCFB79-C90A-4113-BD3D-92A653594792}" type="presParOf" srcId="{47683E16-90AF-4CB9-817D-CA0318755B33}" destId="{8673A255-A814-48CD-80FF-1F9CBBF5848B}" srcOrd="0" destOrd="0" presId="urn:microsoft.com/office/officeart/2005/8/layout/bProcess4"/>
    <dgm:cxn modelId="{B8A855EF-7E3B-43E0-B623-8B627018EEDD}" type="presParOf" srcId="{47683E16-90AF-4CB9-817D-CA0318755B33}" destId="{D758E988-73A4-4896-934A-84F9ED7C455B}" srcOrd="1" destOrd="0" presId="urn:microsoft.com/office/officeart/2005/8/layout/bProcess4"/>
    <dgm:cxn modelId="{DD7C5F72-0FC6-4F54-B7B2-7FFC82E6DB2B}" type="presParOf" srcId="{F5403147-3C62-43D4-AC3F-2656B7A66E3E}" destId="{3673D0AE-79AE-45BB-9791-739A07622C1E}" srcOrd="1" destOrd="0" presId="urn:microsoft.com/office/officeart/2005/8/layout/bProcess4"/>
    <dgm:cxn modelId="{3A54A71C-D8A3-4CF8-8BE2-A5972376855C}" type="presParOf" srcId="{F5403147-3C62-43D4-AC3F-2656B7A66E3E}" destId="{C42F5593-1268-4E5F-8BDC-C819DA9DBBA0}" srcOrd="2" destOrd="0" presId="urn:microsoft.com/office/officeart/2005/8/layout/bProcess4"/>
    <dgm:cxn modelId="{98B63E85-CA23-43DF-BEDB-353F228795EA}" type="presParOf" srcId="{C42F5593-1268-4E5F-8BDC-C819DA9DBBA0}" destId="{A0C72E65-5F96-48D6-A712-D94DC06BB019}" srcOrd="0" destOrd="0" presId="urn:microsoft.com/office/officeart/2005/8/layout/bProcess4"/>
    <dgm:cxn modelId="{14BF15B6-D3B6-465C-AB4B-484AD132D9C0}" type="presParOf" srcId="{C42F5593-1268-4E5F-8BDC-C819DA9DBBA0}" destId="{5282CB61-5C75-4EF7-A9A3-06498EB6A3DA}" srcOrd="1" destOrd="0" presId="urn:microsoft.com/office/officeart/2005/8/layout/bProcess4"/>
    <dgm:cxn modelId="{4436A85E-12DE-4A70-8F01-1401DFBB0BE3}" type="presParOf" srcId="{F5403147-3C62-43D4-AC3F-2656B7A66E3E}" destId="{2DD8C9A2-B55F-4F44-A67A-BF545950A3E8}" srcOrd="3" destOrd="0" presId="urn:microsoft.com/office/officeart/2005/8/layout/bProcess4"/>
    <dgm:cxn modelId="{DE9AD5BC-B627-4FB9-8435-1C82D9B3D8DA}" type="presParOf" srcId="{F5403147-3C62-43D4-AC3F-2656B7A66E3E}" destId="{69D55662-5B67-4056-A2D4-36EC3893B158}" srcOrd="4" destOrd="0" presId="urn:microsoft.com/office/officeart/2005/8/layout/bProcess4"/>
    <dgm:cxn modelId="{72233F4F-D4C6-46EA-A6E5-5B4108F6A1A8}" type="presParOf" srcId="{69D55662-5B67-4056-A2D4-36EC3893B158}" destId="{FED9DE53-542E-4059-8F4C-A875ABC51747}" srcOrd="0" destOrd="0" presId="urn:microsoft.com/office/officeart/2005/8/layout/bProcess4"/>
    <dgm:cxn modelId="{6D0CFE47-DAE8-40ED-8B10-A2012734D7E7}" type="presParOf" srcId="{69D55662-5B67-4056-A2D4-36EC3893B158}" destId="{5F74BFBD-1031-40EA-9553-54F0AA37E78E}" srcOrd="1" destOrd="0" presId="urn:microsoft.com/office/officeart/2005/8/layout/bProcess4"/>
    <dgm:cxn modelId="{D66E222D-C19E-4691-A71D-4C05B65DB749}" type="presParOf" srcId="{F5403147-3C62-43D4-AC3F-2656B7A66E3E}" destId="{8C48DB11-708A-4788-A007-C83945D79C36}" srcOrd="5" destOrd="0" presId="urn:microsoft.com/office/officeart/2005/8/layout/bProcess4"/>
    <dgm:cxn modelId="{DC48ED78-6B28-42BD-8230-EF34EC0DE58D}" type="presParOf" srcId="{F5403147-3C62-43D4-AC3F-2656B7A66E3E}" destId="{456CBE0C-5B0E-492C-95CF-91412B9C21D8}" srcOrd="6" destOrd="0" presId="urn:microsoft.com/office/officeart/2005/8/layout/bProcess4"/>
    <dgm:cxn modelId="{CDB67AB9-0248-4F75-9DDE-75DAA549E9B6}" type="presParOf" srcId="{456CBE0C-5B0E-492C-95CF-91412B9C21D8}" destId="{5F0C2F5C-8302-4B97-9217-210F1188F02B}" srcOrd="0" destOrd="0" presId="urn:microsoft.com/office/officeart/2005/8/layout/bProcess4"/>
    <dgm:cxn modelId="{07ADC8F2-9892-4658-88A2-ADFAC1C1A3D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3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 err="1"/>
            <a:t>RequestMapping</a:t>
          </a:r>
          <a:r>
            <a:rPr lang="en-US" altLang="ko-KR" sz="1100" dirty="0"/>
            <a:t> : </a:t>
          </a:r>
          <a:r>
            <a:rPr lang="en-US" altLang="ko-KR" sz="1100" dirty="0" err="1"/>
            <a:t>ncs_regss</a:t>
          </a:r>
          <a:r>
            <a:rPr lang="en-US" altLang="ko-KR" sz="1100" dirty="0"/>
            <a:t> </a:t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ncs_reg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selectByNcsCode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 ,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NcsDTO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05770E-031F-49D5-8A0C-26A8FDBDEEF6}" type="presOf" srcId="{4FA2A5D0-B68B-41B4-B891-22FF07704ADF}" destId="{E6BF3FCA-103F-47CD-9AEB-944E2A5477F9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3E778DDF-6B88-48BA-8CF6-0C15804239B0}" type="presOf" srcId="{BB659EE0-F71F-4826-BC7A-EDAC292B5DD0}" destId="{D758E988-73A4-4896-934A-84F9ED7C455B}" srcOrd="0" destOrd="0" presId="urn:microsoft.com/office/officeart/2005/8/layout/bProcess4"/>
    <dgm:cxn modelId="{A862F77D-A9F9-4683-9F40-B0473B24FDC0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1FC1B09D-F833-446F-87EE-E31E092FC236}" type="presOf" srcId="{2804EC82-E0F7-443E-95B7-010CF6B02748}" destId="{8C48DB11-708A-4788-A007-C83945D79C36}" srcOrd="0" destOrd="0" presId="urn:microsoft.com/office/officeart/2005/8/layout/bProcess4"/>
    <dgm:cxn modelId="{D59ECCB0-EFFD-4D20-8A9C-CEE78C685C0F}" type="presOf" srcId="{503B0CFB-CFCA-4F97-99E6-23205E12A0BA}" destId="{5F74BFBD-1031-40EA-9553-54F0AA37E78E}" srcOrd="0" destOrd="0" presId="urn:microsoft.com/office/officeart/2005/8/layout/bProcess4"/>
    <dgm:cxn modelId="{87C215F7-16EA-4C19-A377-B964B45D436E}" type="presOf" srcId="{BDF696DC-544A-405B-ACEE-A77D42994C71}" destId="{F5403147-3C62-43D4-AC3F-2656B7A66E3E}" srcOrd="0" destOrd="0" presId="urn:microsoft.com/office/officeart/2005/8/layout/bProcess4"/>
    <dgm:cxn modelId="{8EFAD853-BBDF-4ABF-A35A-C2AA96828E00}" type="presOf" srcId="{0390D2A2-22FB-4523-AE50-8EFE8554666C}" destId="{3673D0AE-79AE-45BB-9791-739A07622C1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7B0791D4-BBFE-44B0-8CED-F1E00477E570}" type="presOf" srcId="{5DC01A12-09A4-45AF-A3D2-F19EEC97EE28}" destId="{2DD8C9A2-B55F-4F44-A67A-BF545950A3E8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3A9F1FBD-ACB7-4765-9A7C-30EAA62AF191}" type="presParOf" srcId="{F5403147-3C62-43D4-AC3F-2656B7A66E3E}" destId="{47683E16-90AF-4CB9-817D-CA0318755B33}" srcOrd="0" destOrd="0" presId="urn:microsoft.com/office/officeart/2005/8/layout/bProcess4"/>
    <dgm:cxn modelId="{FF4B3EB1-F48A-4961-BCDA-0C0F2AD9F2D6}" type="presParOf" srcId="{47683E16-90AF-4CB9-817D-CA0318755B33}" destId="{8673A255-A814-48CD-80FF-1F9CBBF5848B}" srcOrd="0" destOrd="0" presId="urn:microsoft.com/office/officeart/2005/8/layout/bProcess4"/>
    <dgm:cxn modelId="{8243841A-3D1C-40D0-B7EF-5C634E9259D4}" type="presParOf" srcId="{47683E16-90AF-4CB9-817D-CA0318755B33}" destId="{D758E988-73A4-4896-934A-84F9ED7C455B}" srcOrd="1" destOrd="0" presId="urn:microsoft.com/office/officeart/2005/8/layout/bProcess4"/>
    <dgm:cxn modelId="{085DC140-54C8-42DF-8BDE-5095AE2D6F3D}" type="presParOf" srcId="{F5403147-3C62-43D4-AC3F-2656B7A66E3E}" destId="{3673D0AE-79AE-45BB-9791-739A07622C1E}" srcOrd="1" destOrd="0" presId="urn:microsoft.com/office/officeart/2005/8/layout/bProcess4"/>
    <dgm:cxn modelId="{2C7C452D-8574-4FBE-95B5-B42E1B1DA55A}" type="presParOf" srcId="{F5403147-3C62-43D4-AC3F-2656B7A66E3E}" destId="{C42F5593-1268-4E5F-8BDC-C819DA9DBBA0}" srcOrd="2" destOrd="0" presId="urn:microsoft.com/office/officeart/2005/8/layout/bProcess4"/>
    <dgm:cxn modelId="{7E9D4859-CB90-409C-807D-08B27AC0E376}" type="presParOf" srcId="{C42F5593-1268-4E5F-8BDC-C819DA9DBBA0}" destId="{A0C72E65-5F96-48D6-A712-D94DC06BB019}" srcOrd="0" destOrd="0" presId="urn:microsoft.com/office/officeart/2005/8/layout/bProcess4"/>
    <dgm:cxn modelId="{7FF8C993-6B31-4777-BD8B-5387C3A5081F}" type="presParOf" srcId="{C42F5593-1268-4E5F-8BDC-C819DA9DBBA0}" destId="{5282CB61-5C75-4EF7-A9A3-06498EB6A3DA}" srcOrd="1" destOrd="0" presId="urn:microsoft.com/office/officeart/2005/8/layout/bProcess4"/>
    <dgm:cxn modelId="{D668F909-9179-4CD4-8A1C-A0AABD668EAE}" type="presParOf" srcId="{F5403147-3C62-43D4-AC3F-2656B7A66E3E}" destId="{2DD8C9A2-B55F-4F44-A67A-BF545950A3E8}" srcOrd="3" destOrd="0" presId="urn:microsoft.com/office/officeart/2005/8/layout/bProcess4"/>
    <dgm:cxn modelId="{D3295A9C-3D79-41BD-BF57-1D4F54C45F5E}" type="presParOf" srcId="{F5403147-3C62-43D4-AC3F-2656B7A66E3E}" destId="{69D55662-5B67-4056-A2D4-36EC3893B158}" srcOrd="4" destOrd="0" presId="urn:microsoft.com/office/officeart/2005/8/layout/bProcess4"/>
    <dgm:cxn modelId="{C5E11EA4-7BC8-4E46-AC88-FD0A5A4CDB45}" type="presParOf" srcId="{69D55662-5B67-4056-A2D4-36EC3893B158}" destId="{FED9DE53-542E-4059-8F4C-A875ABC51747}" srcOrd="0" destOrd="0" presId="urn:microsoft.com/office/officeart/2005/8/layout/bProcess4"/>
    <dgm:cxn modelId="{CFCE9B98-023F-4138-91D4-D4F617F1EB3C}" type="presParOf" srcId="{69D55662-5B67-4056-A2D4-36EC3893B158}" destId="{5F74BFBD-1031-40EA-9553-54F0AA37E78E}" srcOrd="1" destOrd="0" presId="urn:microsoft.com/office/officeart/2005/8/layout/bProcess4"/>
    <dgm:cxn modelId="{FCC446A7-BDD3-405F-9A50-090174F67DC8}" type="presParOf" srcId="{F5403147-3C62-43D4-AC3F-2656B7A66E3E}" destId="{8C48DB11-708A-4788-A007-C83945D79C36}" srcOrd="5" destOrd="0" presId="urn:microsoft.com/office/officeart/2005/8/layout/bProcess4"/>
    <dgm:cxn modelId="{0796463C-D302-40F2-B2AF-B1844FDC3C9A}" type="presParOf" srcId="{F5403147-3C62-43D4-AC3F-2656B7A66E3E}" destId="{456CBE0C-5B0E-492C-95CF-91412B9C21D8}" srcOrd="6" destOrd="0" presId="urn:microsoft.com/office/officeart/2005/8/layout/bProcess4"/>
    <dgm:cxn modelId="{7692FD0A-3A47-4458-AE55-EBB4DD3F8833}" type="presParOf" srcId="{456CBE0C-5B0E-492C-95CF-91412B9C21D8}" destId="{5F0C2F5C-8302-4B97-9217-210F1188F02B}" srcOrd="0" destOrd="0" presId="urn:microsoft.com/office/officeart/2005/8/layout/bProcess4"/>
    <dgm:cxn modelId="{8AFBFDD2-0243-42B9-B6C8-EAFEC42707BA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4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ncs_pro_regs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ncs_pro_regs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NCS_PRO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Ncs_proDAO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selectByCode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String,String,int,String,String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Ncs_proDTO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86966AB1-4959-4807-ABB1-AF9FB18AD968}" type="presOf" srcId="{BB659EE0-F71F-4826-BC7A-EDAC292B5DD0}" destId="{D758E988-73A4-4896-934A-84F9ED7C455B}" srcOrd="0" destOrd="0" presId="urn:microsoft.com/office/officeart/2005/8/layout/bProcess4"/>
    <dgm:cxn modelId="{64466FCE-B30F-4676-8385-E5A4DCCEFDB6}" type="presOf" srcId="{BDF696DC-544A-405B-ACEE-A77D42994C71}" destId="{F5403147-3C62-43D4-AC3F-2656B7A66E3E}" srcOrd="0" destOrd="0" presId="urn:microsoft.com/office/officeart/2005/8/layout/bProcess4"/>
    <dgm:cxn modelId="{858F01DA-7C11-4C12-835C-D1BA28B5BFD3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DCBE6069-AC26-4C3B-9A01-1198F63D4109}" type="presOf" srcId="{5DC01A12-09A4-45AF-A3D2-F19EEC97EE28}" destId="{2DD8C9A2-B55F-4F44-A67A-BF545950A3E8}" srcOrd="0" destOrd="0" presId="urn:microsoft.com/office/officeart/2005/8/layout/bProcess4"/>
    <dgm:cxn modelId="{19F8F1EE-C42B-4A5D-BD80-6665DF2F17A9}" type="presOf" srcId="{4FA2A5D0-B68B-41B4-B891-22FF07704ADF}" destId="{E6BF3FCA-103F-47CD-9AEB-944E2A5477F9}" srcOrd="0" destOrd="0" presId="urn:microsoft.com/office/officeart/2005/8/layout/bProcess4"/>
    <dgm:cxn modelId="{F9BFB16F-DC03-4356-A942-90E7453DA34C}" type="presOf" srcId="{503B0CFB-CFCA-4F97-99E6-23205E12A0BA}" destId="{5F74BFBD-1031-40EA-9553-54F0AA37E78E}" srcOrd="0" destOrd="0" presId="urn:microsoft.com/office/officeart/2005/8/layout/bProcess4"/>
    <dgm:cxn modelId="{7D9C8CDC-A3FF-4D34-97D1-5D0EFB67FAA9}" type="presOf" srcId="{8E7DFD76-14A0-4CBB-B6AD-70676118DD37}" destId="{5282CB61-5C75-4EF7-A9A3-06498EB6A3DA}" srcOrd="0" destOrd="0" presId="urn:microsoft.com/office/officeart/2005/8/layout/bProcess4"/>
    <dgm:cxn modelId="{EB7DC863-70DC-491B-B046-CA4E346C8CCF}" type="presOf" srcId="{2804EC82-E0F7-443E-95B7-010CF6B02748}" destId="{8C48DB11-708A-4788-A007-C83945D79C36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E4AD8CA7-9CC1-4398-B234-8DF1B35EC8F4}" type="presParOf" srcId="{F5403147-3C62-43D4-AC3F-2656B7A66E3E}" destId="{47683E16-90AF-4CB9-817D-CA0318755B33}" srcOrd="0" destOrd="0" presId="urn:microsoft.com/office/officeart/2005/8/layout/bProcess4"/>
    <dgm:cxn modelId="{CE528AA4-D82C-46D1-BF84-ADB49BB2718B}" type="presParOf" srcId="{47683E16-90AF-4CB9-817D-CA0318755B33}" destId="{8673A255-A814-48CD-80FF-1F9CBBF5848B}" srcOrd="0" destOrd="0" presId="urn:microsoft.com/office/officeart/2005/8/layout/bProcess4"/>
    <dgm:cxn modelId="{C7B52E7E-8B3B-47A0-9DA4-0F76423DC60A}" type="presParOf" srcId="{47683E16-90AF-4CB9-817D-CA0318755B33}" destId="{D758E988-73A4-4896-934A-84F9ED7C455B}" srcOrd="1" destOrd="0" presId="urn:microsoft.com/office/officeart/2005/8/layout/bProcess4"/>
    <dgm:cxn modelId="{2417EE75-1052-4ACE-B648-2920AD9BD3F2}" type="presParOf" srcId="{F5403147-3C62-43D4-AC3F-2656B7A66E3E}" destId="{3673D0AE-79AE-45BB-9791-739A07622C1E}" srcOrd="1" destOrd="0" presId="urn:microsoft.com/office/officeart/2005/8/layout/bProcess4"/>
    <dgm:cxn modelId="{5162FA33-3E9A-44AA-85A4-32C5AD601A35}" type="presParOf" srcId="{F5403147-3C62-43D4-AC3F-2656B7A66E3E}" destId="{C42F5593-1268-4E5F-8BDC-C819DA9DBBA0}" srcOrd="2" destOrd="0" presId="urn:microsoft.com/office/officeart/2005/8/layout/bProcess4"/>
    <dgm:cxn modelId="{B7A6A854-6476-47B4-9D3B-27CDF52356B0}" type="presParOf" srcId="{C42F5593-1268-4E5F-8BDC-C819DA9DBBA0}" destId="{A0C72E65-5F96-48D6-A712-D94DC06BB019}" srcOrd="0" destOrd="0" presId="urn:microsoft.com/office/officeart/2005/8/layout/bProcess4"/>
    <dgm:cxn modelId="{9DA75AE2-B9C6-4480-9DFF-3ADB2BCD5336}" type="presParOf" srcId="{C42F5593-1268-4E5F-8BDC-C819DA9DBBA0}" destId="{5282CB61-5C75-4EF7-A9A3-06498EB6A3DA}" srcOrd="1" destOrd="0" presId="urn:microsoft.com/office/officeart/2005/8/layout/bProcess4"/>
    <dgm:cxn modelId="{2F247F8B-43A7-42AE-A04F-37D77FDDE04B}" type="presParOf" srcId="{F5403147-3C62-43D4-AC3F-2656B7A66E3E}" destId="{2DD8C9A2-B55F-4F44-A67A-BF545950A3E8}" srcOrd="3" destOrd="0" presId="urn:microsoft.com/office/officeart/2005/8/layout/bProcess4"/>
    <dgm:cxn modelId="{88F41E4E-EC56-463F-863A-5D2745A9AA8D}" type="presParOf" srcId="{F5403147-3C62-43D4-AC3F-2656B7A66E3E}" destId="{69D55662-5B67-4056-A2D4-36EC3893B158}" srcOrd="4" destOrd="0" presId="urn:microsoft.com/office/officeart/2005/8/layout/bProcess4"/>
    <dgm:cxn modelId="{24C42E65-D313-44DA-B791-5673C3A9ED35}" type="presParOf" srcId="{69D55662-5B67-4056-A2D4-36EC3893B158}" destId="{FED9DE53-542E-4059-8F4C-A875ABC51747}" srcOrd="0" destOrd="0" presId="urn:microsoft.com/office/officeart/2005/8/layout/bProcess4"/>
    <dgm:cxn modelId="{2E891CD3-1399-455D-9E1E-5A1E73F56432}" type="presParOf" srcId="{69D55662-5B67-4056-A2D4-36EC3893B158}" destId="{5F74BFBD-1031-40EA-9553-54F0AA37E78E}" srcOrd="1" destOrd="0" presId="urn:microsoft.com/office/officeart/2005/8/layout/bProcess4"/>
    <dgm:cxn modelId="{5A3510F7-98D7-4C03-A007-10854E1EAD67}" type="presParOf" srcId="{F5403147-3C62-43D4-AC3F-2656B7A66E3E}" destId="{8C48DB11-708A-4788-A007-C83945D79C36}" srcOrd="5" destOrd="0" presId="urn:microsoft.com/office/officeart/2005/8/layout/bProcess4"/>
    <dgm:cxn modelId="{6F574E99-2D5C-4DD3-94D3-22D3384CF47B}" type="presParOf" srcId="{F5403147-3C62-43D4-AC3F-2656B7A66E3E}" destId="{456CBE0C-5B0E-492C-95CF-91412B9C21D8}" srcOrd="6" destOrd="0" presId="urn:microsoft.com/office/officeart/2005/8/layout/bProcess4"/>
    <dgm:cxn modelId="{817D2F50-5E5D-4C11-B59F-9BAC131E6714}" type="presParOf" srcId="{456CBE0C-5B0E-492C-95CF-91412B9C21D8}" destId="{5F0C2F5C-8302-4B97-9217-210F1188F02B}" srcOrd="0" destOrd="0" presId="urn:microsoft.com/office/officeart/2005/8/layout/bProcess4"/>
    <dgm:cxn modelId="{76B02697-D51A-4781-B04C-236293DA0052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5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ele_ctn_reg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element_ctn_reg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NCS_ELEMENT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NCS_CTN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70000"/>
            </a:lnSpc>
          </a:pPr>
          <a:r>
            <a:rPr lang="en-US" altLang="ko-KR" sz="1100" dirty="0"/>
            <a:t>DAO :</a:t>
          </a:r>
          <a:r>
            <a:rPr lang="en-US" altLang="ko-KR" sz="1100" dirty="0" err="1"/>
            <a:t>Ncs_elementDAO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selectByCode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Ncs_elementDTO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Ncs_ctnDAO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Ncs_ctnDTO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3DAD4FD6-2379-4F9C-A8CF-1AFCC376977A}" type="presOf" srcId="{8E7DFD76-14A0-4CBB-B6AD-70676118DD37}" destId="{5282CB61-5C75-4EF7-A9A3-06498EB6A3DA}" srcOrd="0" destOrd="0" presId="urn:microsoft.com/office/officeart/2005/8/layout/bProcess4"/>
    <dgm:cxn modelId="{289DD5A5-2E86-49C7-90D4-2455C07834B9}" type="presOf" srcId="{503B0CFB-CFCA-4F97-99E6-23205E12A0BA}" destId="{5F74BFBD-1031-40EA-9553-54F0AA37E78E}" srcOrd="0" destOrd="0" presId="urn:microsoft.com/office/officeart/2005/8/layout/bProcess4"/>
    <dgm:cxn modelId="{666543D2-4CE8-44C4-85B2-4611DD10CFDC}" type="presOf" srcId="{2804EC82-E0F7-443E-95B7-010CF6B02748}" destId="{8C48DB11-708A-4788-A007-C83945D79C36}" srcOrd="0" destOrd="0" presId="urn:microsoft.com/office/officeart/2005/8/layout/bProcess4"/>
    <dgm:cxn modelId="{BB224B39-9E34-436B-82EF-96748B92F5BB}" type="presOf" srcId="{5DC01A12-09A4-45AF-A3D2-F19EEC97EE28}" destId="{2DD8C9A2-B55F-4F44-A67A-BF545950A3E8}" srcOrd="0" destOrd="0" presId="urn:microsoft.com/office/officeart/2005/8/layout/bProcess4"/>
    <dgm:cxn modelId="{DD8C70C4-0ACF-46CE-8BAE-9012762E55A5}" type="presOf" srcId="{BB659EE0-F71F-4826-BC7A-EDAC292B5DD0}" destId="{D758E988-73A4-4896-934A-84F9ED7C455B}" srcOrd="0" destOrd="0" presId="urn:microsoft.com/office/officeart/2005/8/layout/bProcess4"/>
    <dgm:cxn modelId="{072A5E35-DB45-4CCF-B7CA-A39AA766C979}" type="presOf" srcId="{BDF696DC-544A-405B-ACEE-A77D42994C71}" destId="{F5403147-3C62-43D4-AC3F-2656B7A66E3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59911C57-593C-453A-A078-7CD32937EEFB}" type="presOf" srcId="{0390D2A2-22FB-4523-AE50-8EFE8554666C}" destId="{3673D0AE-79AE-45BB-9791-739A07622C1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1B48F976-BA65-47FC-B295-75ECEDA720C0}" type="presOf" srcId="{4FA2A5D0-B68B-41B4-B891-22FF07704ADF}" destId="{E6BF3FCA-103F-47CD-9AEB-944E2A5477F9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E2421409-AC5E-4C8E-B30D-4258DA8668BD}" type="presParOf" srcId="{F5403147-3C62-43D4-AC3F-2656B7A66E3E}" destId="{47683E16-90AF-4CB9-817D-CA0318755B33}" srcOrd="0" destOrd="0" presId="urn:microsoft.com/office/officeart/2005/8/layout/bProcess4"/>
    <dgm:cxn modelId="{87974D5E-06CB-4CD0-8664-5B7FA30B90A0}" type="presParOf" srcId="{47683E16-90AF-4CB9-817D-CA0318755B33}" destId="{8673A255-A814-48CD-80FF-1F9CBBF5848B}" srcOrd="0" destOrd="0" presId="urn:microsoft.com/office/officeart/2005/8/layout/bProcess4"/>
    <dgm:cxn modelId="{3699DCE0-6033-41E3-90C9-BE9B4BA191EA}" type="presParOf" srcId="{47683E16-90AF-4CB9-817D-CA0318755B33}" destId="{D758E988-73A4-4896-934A-84F9ED7C455B}" srcOrd="1" destOrd="0" presId="urn:microsoft.com/office/officeart/2005/8/layout/bProcess4"/>
    <dgm:cxn modelId="{14874DAB-501F-4AC2-889F-DEECDB92641D}" type="presParOf" srcId="{F5403147-3C62-43D4-AC3F-2656B7A66E3E}" destId="{3673D0AE-79AE-45BB-9791-739A07622C1E}" srcOrd="1" destOrd="0" presId="urn:microsoft.com/office/officeart/2005/8/layout/bProcess4"/>
    <dgm:cxn modelId="{11E23365-13D0-4B62-B834-A695C5AA07F8}" type="presParOf" srcId="{F5403147-3C62-43D4-AC3F-2656B7A66E3E}" destId="{C42F5593-1268-4E5F-8BDC-C819DA9DBBA0}" srcOrd="2" destOrd="0" presId="urn:microsoft.com/office/officeart/2005/8/layout/bProcess4"/>
    <dgm:cxn modelId="{FA887493-8F8B-4BD2-AAB5-F3E5092CC1D2}" type="presParOf" srcId="{C42F5593-1268-4E5F-8BDC-C819DA9DBBA0}" destId="{A0C72E65-5F96-48D6-A712-D94DC06BB019}" srcOrd="0" destOrd="0" presId="urn:microsoft.com/office/officeart/2005/8/layout/bProcess4"/>
    <dgm:cxn modelId="{E2DF6068-981C-4218-BA8C-B0EEBE6047C5}" type="presParOf" srcId="{C42F5593-1268-4E5F-8BDC-C819DA9DBBA0}" destId="{5282CB61-5C75-4EF7-A9A3-06498EB6A3DA}" srcOrd="1" destOrd="0" presId="urn:microsoft.com/office/officeart/2005/8/layout/bProcess4"/>
    <dgm:cxn modelId="{5807B131-CE5F-4636-A8BB-AEC1A50206E6}" type="presParOf" srcId="{F5403147-3C62-43D4-AC3F-2656B7A66E3E}" destId="{2DD8C9A2-B55F-4F44-A67A-BF545950A3E8}" srcOrd="3" destOrd="0" presId="urn:microsoft.com/office/officeart/2005/8/layout/bProcess4"/>
    <dgm:cxn modelId="{4356973D-B810-49ED-BBBD-856778F1BDDF}" type="presParOf" srcId="{F5403147-3C62-43D4-AC3F-2656B7A66E3E}" destId="{69D55662-5B67-4056-A2D4-36EC3893B158}" srcOrd="4" destOrd="0" presId="urn:microsoft.com/office/officeart/2005/8/layout/bProcess4"/>
    <dgm:cxn modelId="{C8570E71-84C8-4F2C-AD99-550155E95D46}" type="presParOf" srcId="{69D55662-5B67-4056-A2D4-36EC3893B158}" destId="{FED9DE53-542E-4059-8F4C-A875ABC51747}" srcOrd="0" destOrd="0" presId="urn:microsoft.com/office/officeart/2005/8/layout/bProcess4"/>
    <dgm:cxn modelId="{A9DC1F35-D46B-4F4F-935E-CE62DEE994A2}" type="presParOf" srcId="{69D55662-5B67-4056-A2D4-36EC3893B158}" destId="{5F74BFBD-1031-40EA-9553-54F0AA37E78E}" srcOrd="1" destOrd="0" presId="urn:microsoft.com/office/officeart/2005/8/layout/bProcess4"/>
    <dgm:cxn modelId="{57FFEF7A-134E-40B3-A483-120A3FCC1974}" type="presParOf" srcId="{F5403147-3C62-43D4-AC3F-2656B7A66E3E}" destId="{8C48DB11-708A-4788-A007-C83945D79C36}" srcOrd="5" destOrd="0" presId="urn:microsoft.com/office/officeart/2005/8/layout/bProcess4"/>
    <dgm:cxn modelId="{CD12E91B-5AF1-45D3-BA74-F7707B263E4D}" type="presParOf" srcId="{F5403147-3C62-43D4-AC3F-2656B7A66E3E}" destId="{456CBE0C-5B0E-492C-95CF-91412B9C21D8}" srcOrd="6" destOrd="0" presId="urn:microsoft.com/office/officeart/2005/8/layout/bProcess4"/>
    <dgm:cxn modelId="{EA74BBEC-91D5-4155-B375-709AC69AEBDF}" type="presParOf" srcId="{456CBE0C-5B0E-492C-95CF-91412B9C21D8}" destId="{5F0C2F5C-8302-4B97-9217-210F1188F02B}" srcOrd="0" destOrd="0" presId="urn:microsoft.com/office/officeart/2005/8/layout/bProcess4"/>
    <dgm:cxn modelId="{F015260F-160B-4659-860D-44E1B37F70BD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6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choice_reg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choice_reg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NCS_C_ITEM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NCS_C_STD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52000"/>
            </a:lnSpc>
          </a:pPr>
          <a:r>
            <a:rPr lang="en-US" altLang="ko-KR" sz="1100" dirty="0"/>
            <a:t>DAO :</a:t>
          </a:r>
          <a:r>
            <a:rPr lang="en-US" altLang="ko-KR" sz="1100" dirty="0" err="1"/>
            <a:t>Ncs_c_itemDAO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selectbyQue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 err="1"/>
            <a:t>selectByGroup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Ncs_c_itemDTO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Ncs_c_stdDAO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 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Ncs_c_stdDTO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95814D93-664A-4E18-BE34-EFF4751F82B1}" type="presOf" srcId="{4FA2A5D0-B68B-41B4-B891-22FF07704ADF}" destId="{E6BF3FCA-103F-47CD-9AEB-944E2A5477F9}" srcOrd="0" destOrd="0" presId="urn:microsoft.com/office/officeart/2005/8/layout/bProcess4"/>
    <dgm:cxn modelId="{26B4E73E-7E64-48E0-82A5-4AA088B9167F}" type="presOf" srcId="{BB659EE0-F71F-4826-BC7A-EDAC292B5DD0}" destId="{D758E988-73A4-4896-934A-84F9ED7C455B}" srcOrd="0" destOrd="0" presId="urn:microsoft.com/office/officeart/2005/8/layout/bProcess4"/>
    <dgm:cxn modelId="{D5CF02AC-EBCC-49BC-A4B6-3E4695044649}" type="presOf" srcId="{5DC01A12-09A4-45AF-A3D2-F19EEC97EE28}" destId="{2DD8C9A2-B55F-4F44-A67A-BF545950A3E8}" srcOrd="0" destOrd="0" presId="urn:microsoft.com/office/officeart/2005/8/layout/bProcess4"/>
    <dgm:cxn modelId="{53317652-8E7C-4484-A661-8AF6525E9C81}" type="presOf" srcId="{2804EC82-E0F7-443E-95B7-010CF6B02748}" destId="{8C48DB11-708A-4788-A007-C83945D79C36}" srcOrd="0" destOrd="0" presId="urn:microsoft.com/office/officeart/2005/8/layout/bProcess4"/>
    <dgm:cxn modelId="{9FC1CA70-DFE9-465A-BF56-0509B90B802E}" type="presOf" srcId="{BDF696DC-544A-405B-ACEE-A77D42994C71}" destId="{F5403147-3C62-43D4-AC3F-2656B7A66E3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615F97D3-DF45-48A3-A32D-D8292DBE79C3}" type="presOf" srcId="{8E7DFD76-14A0-4CBB-B6AD-70676118DD37}" destId="{5282CB61-5C75-4EF7-A9A3-06498EB6A3DA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C722E15A-2573-4C47-BCFF-4BB2F32361A2}" type="presOf" srcId="{503B0CFB-CFCA-4F97-99E6-23205E12A0BA}" destId="{5F74BFBD-1031-40EA-9553-54F0AA37E78E}" srcOrd="0" destOrd="0" presId="urn:microsoft.com/office/officeart/2005/8/layout/bProcess4"/>
    <dgm:cxn modelId="{2F97F8B1-907F-413D-A9AC-9A093CCD4CE0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B466818D-95C6-4111-AA4B-B5F3ECF974DA}" type="presParOf" srcId="{F5403147-3C62-43D4-AC3F-2656B7A66E3E}" destId="{47683E16-90AF-4CB9-817D-CA0318755B33}" srcOrd="0" destOrd="0" presId="urn:microsoft.com/office/officeart/2005/8/layout/bProcess4"/>
    <dgm:cxn modelId="{1729C0B4-A8B5-469B-A6D8-3C92EFB24F30}" type="presParOf" srcId="{47683E16-90AF-4CB9-817D-CA0318755B33}" destId="{8673A255-A814-48CD-80FF-1F9CBBF5848B}" srcOrd="0" destOrd="0" presId="urn:microsoft.com/office/officeart/2005/8/layout/bProcess4"/>
    <dgm:cxn modelId="{07A9E1F8-EBDF-4DBA-9002-79444102F8E2}" type="presParOf" srcId="{47683E16-90AF-4CB9-817D-CA0318755B33}" destId="{D758E988-73A4-4896-934A-84F9ED7C455B}" srcOrd="1" destOrd="0" presId="urn:microsoft.com/office/officeart/2005/8/layout/bProcess4"/>
    <dgm:cxn modelId="{2EA4FA54-E2AF-4636-B2C8-B8EF4B04B462}" type="presParOf" srcId="{F5403147-3C62-43D4-AC3F-2656B7A66E3E}" destId="{3673D0AE-79AE-45BB-9791-739A07622C1E}" srcOrd="1" destOrd="0" presId="urn:microsoft.com/office/officeart/2005/8/layout/bProcess4"/>
    <dgm:cxn modelId="{AAD899FD-84F8-4290-9D26-B683EE15BCA8}" type="presParOf" srcId="{F5403147-3C62-43D4-AC3F-2656B7A66E3E}" destId="{C42F5593-1268-4E5F-8BDC-C819DA9DBBA0}" srcOrd="2" destOrd="0" presId="urn:microsoft.com/office/officeart/2005/8/layout/bProcess4"/>
    <dgm:cxn modelId="{C6D05D3B-0527-42D3-B9AE-EDD2A5BA19A6}" type="presParOf" srcId="{C42F5593-1268-4E5F-8BDC-C819DA9DBBA0}" destId="{A0C72E65-5F96-48D6-A712-D94DC06BB019}" srcOrd="0" destOrd="0" presId="urn:microsoft.com/office/officeart/2005/8/layout/bProcess4"/>
    <dgm:cxn modelId="{1A536EA7-F6C9-4FE6-AE6D-9E45F2E2F3EE}" type="presParOf" srcId="{C42F5593-1268-4E5F-8BDC-C819DA9DBBA0}" destId="{5282CB61-5C75-4EF7-A9A3-06498EB6A3DA}" srcOrd="1" destOrd="0" presId="urn:microsoft.com/office/officeart/2005/8/layout/bProcess4"/>
    <dgm:cxn modelId="{6755A9D6-88D5-4036-8C48-427658C5813F}" type="presParOf" srcId="{F5403147-3C62-43D4-AC3F-2656B7A66E3E}" destId="{2DD8C9A2-B55F-4F44-A67A-BF545950A3E8}" srcOrd="3" destOrd="0" presId="urn:microsoft.com/office/officeart/2005/8/layout/bProcess4"/>
    <dgm:cxn modelId="{49DAE66B-F697-40DC-8DF2-48BBBBC46B23}" type="presParOf" srcId="{F5403147-3C62-43D4-AC3F-2656B7A66E3E}" destId="{69D55662-5B67-4056-A2D4-36EC3893B158}" srcOrd="4" destOrd="0" presId="urn:microsoft.com/office/officeart/2005/8/layout/bProcess4"/>
    <dgm:cxn modelId="{18B09507-905E-47C6-BE88-95AC8E17BE15}" type="presParOf" srcId="{69D55662-5B67-4056-A2D4-36EC3893B158}" destId="{FED9DE53-542E-4059-8F4C-A875ABC51747}" srcOrd="0" destOrd="0" presId="urn:microsoft.com/office/officeart/2005/8/layout/bProcess4"/>
    <dgm:cxn modelId="{032B449C-0F54-4E51-B7A1-7E7E7FB09966}" type="presParOf" srcId="{69D55662-5B67-4056-A2D4-36EC3893B158}" destId="{5F74BFBD-1031-40EA-9553-54F0AA37E78E}" srcOrd="1" destOrd="0" presId="urn:microsoft.com/office/officeart/2005/8/layout/bProcess4"/>
    <dgm:cxn modelId="{833AC2A9-6ED2-4229-B90C-6AA8EF7EB945}" type="presParOf" srcId="{F5403147-3C62-43D4-AC3F-2656B7A66E3E}" destId="{8C48DB11-708A-4788-A007-C83945D79C36}" srcOrd="5" destOrd="0" presId="urn:microsoft.com/office/officeart/2005/8/layout/bProcess4"/>
    <dgm:cxn modelId="{10A4FA27-3E30-4AE5-8A8D-388A11A7ABB3}" type="presParOf" srcId="{F5403147-3C62-43D4-AC3F-2656B7A66E3E}" destId="{456CBE0C-5B0E-492C-95CF-91412B9C21D8}" srcOrd="6" destOrd="0" presId="urn:microsoft.com/office/officeart/2005/8/layout/bProcess4"/>
    <dgm:cxn modelId="{E34A11F6-211F-4CD5-A820-E9E53044C1EA}" type="presParOf" srcId="{456CBE0C-5B0E-492C-95CF-91412B9C21D8}" destId="{5F0C2F5C-8302-4B97-9217-210F1188F02B}" srcOrd="0" destOrd="0" presId="urn:microsoft.com/office/officeart/2005/8/layout/bProcess4"/>
    <dgm:cxn modelId="{3C7FFA33-883A-49D4-92A2-CF911E424213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folic</a:t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nfoliccon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Ncs_f_stdDAO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Ncs_f_stdDTO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/>
            <a:t>NCS_F_STD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9B2D2E51-B3F8-4C0E-A2EE-521C38FA5273}" type="presOf" srcId="{BDF696DC-544A-405B-ACEE-A77D42994C71}" destId="{F5403147-3C62-43D4-AC3F-2656B7A66E3E}" srcOrd="0" destOrd="0" presId="urn:microsoft.com/office/officeart/2005/8/layout/bProcess4"/>
    <dgm:cxn modelId="{6A0C2D55-F3CF-4B22-99E0-F2F6F1FA13F3}" type="presOf" srcId="{503B0CFB-CFCA-4F97-99E6-23205E12A0BA}" destId="{5F74BFBD-1031-40EA-9553-54F0AA37E78E}" srcOrd="0" destOrd="0" presId="urn:microsoft.com/office/officeart/2005/8/layout/bProcess4"/>
    <dgm:cxn modelId="{648DCBB6-7C79-4551-92C5-41521ED291A6}" type="presOf" srcId="{0390D2A2-22FB-4523-AE50-8EFE8554666C}" destId="{3673D0AE-79AE-45BB-9791-739A07622C1E}" srcOrd="0" destOrd="0" presId="urn:microsoft.com/office/officeart/2005/8/layout/bProcess4"/>
    <dgm:cxn modelId="{0CDE9047-B406-40DE-AB79-83312BDE32D1}" type="presOf" srcId="{4FA2A5D0-B68B-41B4-B891-22FF07704ADF}" destId="{E6BF3FCA-103F-47CD-9AEB-944E2A5477F9}" srcOrd="0" destOrd="0" presId="urn:microsoft.com/office/officeart/2005/8/layout/bProcess4"/>
    <dgm:cxn modelId="{3CD36043-DE35-435B-9FCF-92841602553E}" type="presOf" srcId="{BB659EE0-F71F-4826-BC7A-EDAC292B5DD0}" destId="{D758E988-73A4-4896-934A-84F9ED7C455B}" srcOrd="0" destOrd="0" presId="urn:microsoft.com/office/officeart/2005/8/layout/bProcess4"/>
    <dgm:cxn modelId="{860E6AB1-2908-4768-AD62-21B8B301DD17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007BF64A-764F-4B9E-8F46-528A830668D6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2426C105-94CB-4D21-8BC1-3EECD9E2B1B2}" type="presOf" srcId="{2804EC82-E0F7-443E-95B7-010CF6B02748}" destId="{8C48DB11-708A-4788-A007-C83945D79C36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8C084DE3-5142-42F6-9F59-5F41286ECD20}" type="presParOf" srcId="{F5403147-3C62-43D4-AC3F-2656B7A66E3E}" destId="{47683E16-90AF-4CB9-817D-CA0318755B33}" srcOrd="0" destOrd="0" presId="urn:microsoft.com/office/officeart/2005/8/layout/bProcess4"/>
    <dgm:cxn modelId="{1EFA74E9-3AAB-40FF-B1BE-088D44267259}" type="presParOf" srcId="{47683E16-90AF-4CB9-817D-CA0318755B33}" destId="{8673A255-A814-48CD-80FF-1F9CBBF5848B}" srcOrd="0" destOrd="0" presId="urn:microsoft.com/office/officeart/2005/8/layout/bProcess4"/>
    <dgm:cxn modelId="{DD6CC407-8BAC-4EB7-9BD5-B15B09776064}" type="presParOf" srcId="{47683E16-90AF-4CB9-817D-CA0318755B33}" destId="{D758E988-73A4-4896-934A-84F9ED7C455B}" srcOrd="1" destOrd="0" presId="urn:microsoft.com/office/officeart/2005/8/layout/bProcess4"/>
    <dgm:cxn modelId="{D7B2E899-4967-4CD4-B4E8-DA64D2A048FF}" type="presParOf" srcId="{F5403147-3C62-43D4-AC3F-2656B7A66E3E}" destId="{3673D0AE-79AE-45BB-9791-739A07622C1E}" srcOrd="1" destOrd="0" presId="urn:microsoft.com/office/officeart/2005/8/layout/bProcess4"/>
    <dgm:cxn modelId="{7DE97A0B-3066-4D2B-8D07-F8FD5663231B}" type="presParOf" srcId="{F5403147-3C62-43D4-AC3F-2656B7A66E3E}" destId="{C42F5593-1268-4E5F-8BDC-C819DA9DBBA0}" srcOrd="2" destOrd="0" presId="urn:microsoft.com/office/officeart/2005/8/layout/bProcess4"/>
    <dgm:cxn modelId="{E851415A-CBE5-46CE-89D5-B9ED96F9FB6D}" type="presParOf" srcId="{C42F5593-1268-4E5F-8BDC-C819DA9DBBA0}" destId="{A0C72E65-5F96-48D6-A712-D94DC06BB019}" srcOrd="0" destOrd="0" presId="urn:microsoft.com/office/officeart/2005/8/layout/bProcess4"/>
    <dgm:cxn modelId="{9293C734-8930-4531-B183-4939D453B56D}" type="presParOf" srcId="{C42F5593-1268-4E5F-8BDC-C819DA9DBBA0}" destId="{5282CB61-5C75-4EF7-A9A3-06498EB6A3DA}" srcOrd="1" destOrd="0" presId="urn:microsoft.com/office/officeart/2005/8/layout/bProcess4"/>
    <dgm:cxn modelId="{BCCD70C1-744B-4D99-80FE-A726288CE118}" type="presParOf" srcId="{F5403147-3C62-43D4-AC3F-2656B7A66E3E}" destId="{2DD8C9A2-B55F-4F44-A67A-BF545950A3E8}" srcOrd="3" destOrd="0" presId="urn:microsoft.com/office/officeart/2005/8/layout/bProcess4"/>
    <dgm:cxn modelId="{B0F79064-B7CC-430E-8143-1F3E31667427}" type="presParOf" srcId="{F5403147-3C62-43D4-AC3F-2656B7A66E3E}" destId="{69D55662-5B67-4056-A2D4-36EC3893B158}" srcOrd="4" destOrd="0" presId="urn:microsoft.com/office/officeart/2005/8/layout/bProcess4"/>
    <dgm:cxn modelId="{178E24B0-85E3-4B31-94FB-458B0733555A}" type="presParOf" srcId="{69D55662-5B67-4056-A2D4-36EC3893B158}" destId="{FED9DE53-542E-4059-8F4C-A875ABC51747}" srcOrd="0" destOrd="0" presId="urn:microsoft.com/office/officeart/2005/8/layout/bProcess4"/>
    <dgm:cxn modelId="{5192B23C-F9F9-4439-9653-FE84779634FD}" type="presParOf" srcId="{69D55662-5B67-4056-A2D4-36EC3893B158}" destId="{5F74BFBD-1031-40EA-9553-54F0AA37E78E}" srcOrd="1" destOrd="0" presId="urn:microsoft.com/office/officeart/2005/8/layout/bProcess4"/>
    <dgm:cxn modelId="{C49B7A29-4837-42EB-93B3-DFDC6998C2E6}" type="presParOf" srcId="{F5403147-3C62-43D4-AC3F-2656B7A66E3E}" destId="{8C48DB11-708A-4788-A007-C83945D79C36}" srcOrd="5" destOrd="0" presId="urn:microsoft.com/office/officeart/2005/8/layout/bProcess4"/>
    <dgm:cxn modelId="{B95B5F83-2016-4CBE-8D44-BC3E696DEB4B}" type="presParOf" srcId="{F5403147-3C62-43D4-AC3F-2656B7A66E3E}" destId="{456CBE0C-5B0E-492C-95CF-91412B9C21D8}" srcOrd="6" destOrd="0" presId="urn:microsoft.com/office/officeart/2005/8/layout/bProcess4"/>
    <dgm:cxn modelId="{1F78FB6D-FFF1-4E6B-B518-B0DA62DACFD6}" type="presParOf" srcId="{456CBE0C-5B0E-492C-95CF-91412B9C21D8}" destId="{5F0C2F5C-8302-4B97-9217-210F1188F02B}" srcOrd="0" destOrd="0" presId="urn:microsoft.com/office/officeart/2005/8/layout/bProcess4"/>
    <dgm:cxn modelId="{D16AD0B8-7F3B-42F2-BA27-A484F276359C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loginAlert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loginStep1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StudentDAO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 smtClean="0"/>
            <a:t>selectByStuNum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STUDENT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DAD4089-8B85-4AA7-B1DE-DA67136A282F}" type="presOf" srcId="{503B0CFB-CFCA-4F97-99E6-23205E12A0BA}" destId="{5F74BFBD-1031-40EA-9553-54F0AA37E78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88B7014-0AAE-4044-8D6B-CBF7583AA27C}" type="presOf" srcId="{4FA2A5D0-B68B-41B4-B891-22FF07704ADF}" destId="{E6BF3FCA-103F-47CD-9AEB-944E2A5477F9}" srcOrd="0" destOrd="0" presId="urn:microsoft.com/office/officeart/2005/8/layout/bProcess4"/>
    <dgm:cxn modelId="{90223AFA-8B8E-4EE3-9980-CC0ED9BCE14C}" type="presOf" srcId="{BDF696DC-544A-405B-ACEE-A77D42994C71}" destId="{F5403147-3C62-43D4-AC3F-2656B7A66E3E}" srcOrd="0" destOrd="0" presId="urn:microsoft.com/office/officeart/2005/8/layout/bProcess4"/>
    <dgm:cxn modelId="{940A8B70-F3E3-4A07-9608-4DF8E7CD1D8F}" type="presOf" srcId="{8E7DFD76-14A0-4CBB-B6AD-70676118DD37}" destId="{5282CB61-5C75-4EF7-A9A3-06498EB6A3DA}" srcOrd="0" destOrd="0" presId="urn:microsoft.com/office/officeart/2005/8/layout/bProcess4"/>
    <dgm:cxn modelId="{6098BC00-6516-4CDA-BB44-B270670F94D5}" type="presOf" srcId="{0390D2A2-22FB-4523-AE50-8EFE8554666C}" destId="{3673D0AE-79AE-45BB-9791-739A07622C1E}" srcOrd="0" destOrd="0" presId="urn:microsoft.com/office/officeart/2005/8/layout/bProcess4"/>
    <dgm:cxn modelId="{81845A95-391B-4BCC-860F-C483B61E00A4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EE24A460-C7B9-43A3-8C29-696CBD8ECC1E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10C6966B-1D0F-45BF-A0B3-3E0A6D8E0C97}" type="presOf" srcId="{BB659EE0-F71F-4826-BC7A-EDAC292B5DD0}" destId="{D758E988-73A4-4896-934A-84F9ED7C455B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8DC22A63-01E6-46E8-8072-FFB15F0ACABC}" type="presParOf" srcId="{F5403147-3C62-43D4-AC3F-2656B7A66E3E}" destId="{47683E16-90AF-4CB9-817D-CA0318755B33}" srcOrd="0" destOrd="0" presId="urn:microsoft.com/office/officeart/2005/8/layout/bProcess4"/>
    <dgm:cxn modelId="{C49AF95F-CE77-4BE0-A9A0-4372602C888D}" type="presParOf" srcId="{47683E16-90AF-4CB9-817D-CA0318755B33}" destId="{8673A255-A814-48CD-80FF-1F9CBBF5848B}" srcOrd="0" destOrd="0" presId="urn:microsoft.com/office/officeart/2005/8/layout/bProcess4"/>
    <dgm:cxn modelId="{6E0721CC-04E9-40A3-B79A-DB0D9D892405}" type="presParOf" srcId="{47683E16-90AF-4CB9-817D-CA0318755B33}" destId="{D758E988-73A4-4896-934A-84F9ED7C455B}" srcOrd="1" destOrd="0" presId="urn:microsoft.com/office/officeart/2005/8/layout/bProcess4"/>
    <dgm:cxn modelId="{40D0ED32-4DA1-4AD2-BA16-94B63675B68A}" type="presParOf" srcId="{F5403147-3C62-43D4-AC3F-2656B7A66E3E}" destId="{3673D0AE-79AE-45BB-9791-739A07622C1E}" srcOrd="1" destOrd="0" presId="urn:microsoft.com/office/officeart/2005/8/layout/bProcess4"/>
    <dgm:cxn modelId="{38C72BCB-055B-451C-9DAA-210B2A435B83}" type="presParOf" srcId="{F5403147-3C62-43D4-AC3F-2656B7A66E3E}" destId="{C42F5593-1268-4E5F-8BDC-C819DA9DBBA0}" srcOrd="2" destOrd="0" presId="urn:microsoft.com/office/officeart/2005/8/layout/bProcess4"/>
    <dgm:cxn modelId="{7B587015-6367-4772-8B03-60704D2FCD5D}" type="presParOf" srcId="{C42F5593-1268-4E5F-8BDC-C819DA9DBBA0}" destId="{A0C72E65-5F96-48D6-A712-D94DC06BB019}" srcOrd="0" destOrd="0" presId="urn:microsoft.com/office/officeart/2005/8/layout/bProcess4"/>
    <dgm:cxn modelId="{E1F1A2C2-4B44-4BD5-BD66-745B32FBD495}" type="presParOf" srcId="{C42F5593-1268-4E5F-8BDC-C819DA9DBBA0}" destId="{5282CB61-5C75-4EF7-A9A3-06498EB6A3DA}" srcOrd="1" destOrd="0" presId="urn:microsoft.com/office/officeart/2005/8/layout/bProcess4"/>
    <dgm:cxn modelId="{67B59637-47B1-4A1B-B062-94EF6012581F}" type="presParOf" srcId="{F5403147-3C62-43D4-AC3F-2656B7A66E3E}" destId="{2DD8C9A2-B55F-4F44-A67A-BF545950A3E8}" srcOrd="3" destOrd="0" presId="urn:microsoft.com/office/officeart/2005/8/layout/bProcess4"/>
    <dgm:cxn modelId="{F2D21FF6-DBEE-4102-B8CB-481123748153}" type="presParOf" srcId="{F5403147-3C62-43D4-AC3F-2656B7A66E3E}" destId="{69D55662-5B67-4056-A2D4-36EC3893B158}" srcOrd="4" destOrd="0" presId="urn:microsoft.com/office/officeart/2005/8/layout/bProcess4"/>
    <dgm:cxn modelId="{E5B8A166-5EF8-4A4B-88A9-EF4A47345AC1}" type="presParOf" srcId="{69D55662-5B67-4056-A2D4-36EC3893B158}" destId="{FED9DE53-542E-4059-8F4C-A875ABC51747}" srcOrd="0" destOrd="0" presId="urn:microsoft.com/office/officeart/2005/8/layout/bProcess4"/>
    <dgm:cxn modelId="{29551428-8F83-468A-904A-405482D02B2C}" type="presParOf" srcId="{69D55662-5B67-4056-A2D4-36EC3893B158}" destId="{5F74BFBD-1031-40EA-9553-54F0AA37E78E}" srcOrd="1" destOrd="0" presId="urn:microsoft.com/office/officeart/2005/8/layout/bProcess4"/>
    <dgm:cxn modelId="{141180A8-63D8-4188-B11F-8EAFD7AD0F09}" type="presParOf" srcId="{F5403147-3C62-43D4-AC3F-2656B7A66E3E}" destId="{8C48DB11-708A-4788-A007-C83945D79C36}" srcOrd="5" destOrd="0" presId="urn:microsoft.com/office/officeart/2005/8/layout/bProcess4"/>
    <dgm:cxn modelId="{DE201303-F774-4FF2-B5C6-84D691839AE4}" type="presParOf" srcId="{F5403147-3C62-43D4-AC3F-2656B7A66E3E}" destId="{456CBE0C-5B0E-492C-95CF-91412B9C21D8}" srcOrd="6" destOrd="0" presId="urn:microsoft.com/office/officeart/2005/8/layout/bProcess4"/>
    <dgm:cxn modelId="{D5510A90-F6BE-45EF-B8A2-80EA1D80582C}" type="presParOf" srcId="{456CBE0C-5B0E-492C-95CF-91412B9C21D8}" destId="{5F0C2F5C-8302-4B97-9217-210F1188F02B}" srcOrd="0" destOrd="0" presId="urn:microsoft.com/office/officeart/2005/8/layout/bProcess4"/>
    <dgm:cxn modelId="{4E16A807-677D-4CF1-979D-E40F3FF1989B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downtest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downtest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NCS_FOLIO</a:t>
          </a:r>
          <a:r>
            <a:rPr lang="en-US" altLang="ko-KR" sz="1100" dirty="0"/>
            <a:t>, N_NCS_FOLIO 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Ncs_folioDAO,N_ncs_folioDAO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selectBycode</a:t>
          </a:r>
          <a:r>
            <a:rPr lang="en-US" altLang="ko-KR" sz="1100" dirty="0"/>
            <a:t>()</a:t>
          </a:r>
          <a:br>
            <a:rPr lang="en-US" altLang="ko-KR" sz="1100" dirty="0"/>
          </a:br>
          <a:r>
            <a:rPr lang="en-US" altLang="ko-KR" sz="1100" dirty="0"/>
            <a:t>Parameter : String, String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D81FE32-4D5E-4178-8B6C-9994ADD22146}" type="presOf" srcId="{BDF696DC-544A-405B-ACEE-A77D42994C71}" destId="{F5403147-3C62-43D4-AC3F-2656B7A66E3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C8FFCA83-B258-46EC-B34D-535ADDB37F47}" type="presOf" srcId="{5DC01A12-09A4-45AF-A3D2-F19EEC97EE28}" destId="{2DD8C9A2-B55F-4F44-A67A-BF545950A3E8}" srcOrd="0" destOrd="0" presId="urn:microsoft.com/office/officeart/2005/8/layout/bProcess4"/>
    <dgm:cxn modelId="{F39194DD-54C3-4780-A39F-B780A2703D14}" type="presOf" srcId="{8E7DFD76-14A0-4CBB-B6AD-70676118DD37}" destId="{5282CB61-5C75-4EF7-A9A3-06498EB6A3DA}" srcOrd="0" destOrd="0" presId="urn:microsoft.com/office/officeart/2005/8/layout/bProcess4"/>
    <dgm:cxn modelId="{DEEA38CA-AA47-444F-B12E-B3387927B3BF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CF18DA58-2796-42A5-8C87-1E6DA491864B}" type="presOf" srcId="{BB659EE0-F71F-4826-BC7A-EDAC292B5DD0}" destId="{D758E988-73A4-4896-934A-84F9ED7C455B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98EB12D8-7229-4049-B3CC-E27F19DE03D1}" type="presOf" srcId="{0390D2A2-22FB-4523-AE50-8EFE8554666C}" destId="{3673D0AE-79AE-45BB-9791-739A07622C1E}" srcOrd="0" destOrd="0" presId="urn:microsoft.com/office/officeart/2005/8/layout/bProcess4"/>
    <dgm:cxn modelId="{2DEF9479-D175-4E26-8C48-801CAF903C53}" type="presOf" srcId="{2804EC82-E0F7-443E-95B7-010CF6B02748}" destId="{8C48DB11-708A-4788-A007-C83945D79C36}" srcOrd="0" destOrd="0" presId="urn:microsoft.com/office/officeart/2005/8/layout/bProcess4"/>
    <dgm:cxn modelId="{0B4DBA69-91E3-40CA-AAAA-16B2C69766D5}" type="presOf" srcId="{4FA2A5D0-B68B-41B4-B891-22FF07704ADF}" destId="{E6BF3FCA-103F-47CD-9AEB-944E2A5477F9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6EB7C7A0-528D-4A0B-BCB4-1C048413709C}" type="presParOf" srcId="{F5403147-3C62-43D4-AC3F-2656B7A66E3E}" destId="{47683E16-90AF-4CB9-817D-CA0318755B33}" srcOrd="0" destOrd="0" presId="urn:microsoft.com/office/officeart/2005/8/layout/bProcess4"/>
    <dgm:cxn modelId="{7F448BAA-AC2F-4CE5-A58F-25DBB63C40A8}" type="presParOf" srcId="{47683E16-90AF-4CB9-817D-CA0318755B33}" destId="{8673A255-A814-48CD-80FF-1F9CBBF5848B}" srcOrd="0" destOrd="0" presId="urn:microsoft.com/office/officeart/2005/8/layout/bProcess4"/>
    <dgm:cxn modelId="{9E3688B2-C1CA-4369-8457-C322E70EEAFB}" type="presParOf" srcId="{47683E16-90AF-4CB9-817D-CA0318755B33}" destId="{D758E988-73A4-4896-934A-84F9ED7C455B}" srcOrd="1" destOrd="0" presId="urn:microsoft.com/office/officeart/2005/8/layout/bProcess4"/>
    <dgm:cxn modelId="{2D5E7CB7-8001-4E31-80B8-BB7AA692A29B}" type="presParOf" srcId="{F5403147-3C62-43D4-AC3F-2656B7A66E3E}" destId="{3673D0AE-79AE-45BB-9791-739A07622C1E}" srcOrd="1" destOrd="0" presId="urn:microsoft.com/office/officeart/2005/8/layout/bProcess4"/>
    <dgm:cxn modelId="{71E7B69E-237D-4236-9828-3C926A9B5792}" type="presParOf" srcId="{F5403147-3C62-43D4-AC3F-2656B7A66E3E}" destId="{C42F5593-1268-4E5F-8BDC-C819DA9DBBA0}" srcOrd="2" destOrd="0" presId="urn:microsoft.com/office/officeart/2005/8/layout/bProcess4"/>
    <dgm:cxn modelId="{6958184E-A81C-4B39-9283-0D1F629238E9}" type="presParOf" srcId="{C42F5593-1268-4E5F-8BDC-C819DA9DBBA0}" destId="{A0C72E65-5F96-48D6-A712-D94DC06BB019}" srcOrd="0" destOrd="0" presId="urn:microsoft.com/office/officeart/2005/8/layout/bProcess4"/>
    <dgm:cxn modelId="{4F0420F2-99C9-4BDB-9D0D-591781789079}" type="presParOf" srcId="{C42F5593-1268-4E5F-8BDC-C819DA9DBBA0}" destId="{5282CB61-5C75-4EF7-A9A3-06498EB6A3DA}" srcOrd="1" destOrd="0" presId="urn:microsoft.com/office/officeart/2005/8/layout/bProcess4"/>
    <dgm:cxn modelId="{EBA0ECB9-BEA5-44E0-AE6F-E796218B9448}" type="presParOf" srcId="{F5403147-3C62-43D4-AC3F-2656B7A66E3E}" destId="{2DD8C9A2-B55F-4F44-A67A-BF545950A3E8}" srcOrd="3" destOrd="0" presId="urn:microsoft.com/office/officeart/2005/8/layout/bProcess4"/>
    <dgm:cxn modelId="{1672779E-D9ED-4AEB-AC32-577A77CF4AEA}" type="presParOf" srcId="{F5403147-3C62-43D4-AC3F-2656B7A66E3E}" destId="{69D55662-5B67-4056-A2D4-36EC3893B158}" srcOrd="4" destOrd="0" presId="urn:microsoft.com/office/officeart/2005/8/layout/bProcess4"/>
    <dgm:cxn modelId="{4555A85B-6B5A-4D56-98BC-233375A1A751}" type="presParOf" srcId="{69D55662-5B67-4056-A2D4-36EC3893B158}" destId="{FED9DE53-542E-4059-8F4C-A875ABC51747}" srcOrd="0" destOrd="0" presId="urn:microsoft.com/office/officeart/2005/8/layout/bProcess4"/>
    <dgm:cxn modelId="{DEDAABC9-2C04-41DB-B914-1458276C5D34}" type="presParOf" srcId="{69D55662-5B67-4056-A2D4-36EC3893B158}" destId="{5F74BFBD-1031-40EA-9553-54F0AA37E78E}" srcOrd="1" destOrd="0" presId="urn:microsoft.com/office/officeart/2005/8/layout/bProcess4"/>
    <dgm:cxn modelId="{F1C1B0A7-7D0C-42D7-8BBE-20D66BC55314}" type="presParOf" srcId="{F5403147-3C62-43D4-AC3F-2656B7A66E3E}" destId="{8C48DB11-708A-4788-A007-C83945D79C36}" srcOrd="5" destOrd="0" presId="urn:microsoft.com/office/officeart/2005/8/layout/bProcess4"/>
    <dgm:cxn modelId="{E1410691-D53D-46E6-B966-8CFFFE2B802D}" type="presParOf" srcId="{F5403147-3C62-43D4-AC3F-2656B7A66E3E}" destId="{456CBE0C-5B0E-492C-95CF-91412B9C21D8}" srcOrd="6" destOrd="0" presId="urn:microsoft.com/office/officeart/2005/8/layout/bProcess4"/>
    <dgm:cxn modelId="{84294691-EFEA-4BF4-B9D6-F07F0E1AD7CE}" type="presParOf" srcId="{456CBE0C-5B0E-492C-95CF-91412B9C21D8}" destId="{5F0C2F5C-8302-4B97-9217-210F1188F02B}" srcOrd="0" destOrd="0" presId="urn:microsoft.com/office/officeart/2005/8/layout/bProcess4"/>
    <dgm:cxn modelId="{48AF2CE1-28FB-4701-96E1-EF2E1293653E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foliodown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download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>
              <a:latin typeface="+mn-ea"/>
              <a:ea typeface="+mn-ea"/>
            </a:rPr>
            <a:t>File Download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2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3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2" custLinFactNeighborX="39623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2" presStyleCnt="3" custLinFactNeighborX="-68638" custLinFactNeighborY="1527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2" destOrd="0" parTransId="{3C9C9A44-207D-4D58-BEDC-B26EDA51C17A}" sibTransId="{C79568C4-03AA-408A-8B34-0B6AFE2C0610}"/>
    <dgm:cxn modelId="{606E76E9-714C-42E3-95FA-180FBF82FD5C}" type="presOf" srcId="{0390D2A2-22FB-4523-AE50-8EFE8554666C}" destId="{3673D0AE-79AE-45BB-9791-739A07622C1E}" srcOrd="0" destOrd="0" presId="urn:microsoft.com/office/officeart/2005/8/layout/bProcess4"/>
    <dgm:cxn modelId="{24C5358D-F4D1-4C86-9D5E-56F964A60668}" type="presOf" srcId="{8E7DFD76-14A0-4CBB-B6AD-70676118DD37}" destId="{5282CB61-5C75-4EF7-A9A3-06498EB6A3DA}" srcOrd="0" destOrd="0" presId="urn:microsoft.com/office/officeart/2005/8/layout/bProcess4"/>
    <dgm:cxn modelId="{3918241C-2A6A-4D39-BE17-EC9C760B53E2}" type="presOf" srcId="{4FA2A5D0-B68B-41B4-B891-22FF07704ADF}" destId="{E6BF3FCA-103F-47CD-9AEB-944E2A5477F9}" srcOrd="0" destOrd="0" presId="urn:microsoft.com/office/officeart/2005/8/layout/bProcess4"/>
    <dgm:cxn modelId="{8E1FACB4-CA7A-4E20-8BF7-9DA63691AA58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8BE38146-A793-4B30-9C99-1670374F903D}" type="presOf" srcId="{BB659EE0-F71F-4826-BC7A-EDAC292B5DD0}" destId="{D758E988-73A4-4896-934A-84F9ED7C455B}" srcOrd="0" destOrd="0" presId="urn:microsoft.com/office/officeart/2005/8/layout/bProcess4"/>
    <dgm:cxn modelId="{0AC2F863-B7A9-4224-87C4-DA3D67822ED9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A105BCA4-DAEA-4322-9412-846A03B02D72}" type="presParOf" srcId="{F5403147-3C62-43D4-AC3F-2656B7A66E3E}" destId="{47683E16-90AF-4CB9-817D-CA0318755B33}" srcOrd="0" destOrd="0" presId="urn:microsoft.com/office/officeart/2005/8/layout/bProcess4"/>
    <dgm:cxn modelId="{F2C12297-6DFA-4B20-83D8-B78F42CC9A5B}" type="presParOf" srcId="{47683E16-90AF-4CB9-817D-CA0318755B33}" destId="{8673A255-A814-48CD-80FF-1F9CBBF5848B}" srcOrd="0" destOrd="0" presId="urn:microsoft.com/office/officeart/2005/8/layout/bProcess4"/>
    <dgm:cxn modelId="{06B744D7-8322-49A0-AAB4-FB86C16B8F60}" type="presParOf" srcId="{47683E16-90AF-4CB9-817D-CA0318755B33}" destId="{D758E988-73A4-4896-934A-84F9ED7C455B}" srcOrd="1" destOrd="0" presId="urn:microsoft.com/office/officeart/2005/8/layout/bProcess4"/>
    <dgm:cxn modelId="{55CBC9AF-FCF9-4981-A98C-10BE4783FBE9}" type="presParOf" srcId="{F5403147-3C62-43D4-AC3F-2656B7A66E3E}" destId="{3673D0AE-79AE-45BB-9791-739A07622C1E}" srcOrd="1" destOrd="0" presId="urn:microsoft.com/office/officeart/2005/8/layout/bProcess4"/>
    <dgm:cxn modelId="{F4906734-79E0-4993-9C50-1C3E38BA46D1}" type="presParOf" srcId="{F5403147-3C62-43D4-AC3F-2656B7A66E3E}" destId="{C42F5593-1268-4E5F-8BDC-C819DA9DBBA0}" srcOrd="2" destOrd="0" presId="urn:microsoft.com/office/officeart/2005/8/layout/bProcess4"/>
    <dgm:cxn modelId="{93B8A7FB-56A2-4B9E-8845-C74AAE731116}" type="presParOf" srcId="{C42F5593-1268-4E5F-8BDC-C819DA9DBBA0}" destId="{A0C72E65-5F96-48D6-A712-D94DC06BB019}" srcOrd="0" destOrd="0" presId="urn:microsoft.com/office/officeart/2005/8/layout/bProcess4"/>
    <dgm:cxn modelId="{211F8ACA-4A11-4B69-9B1E-967E5C9B68BE}" type="presParOf" srcId="{C42F5593-1268-4E5F-8BDC-C819DA9DBBA0}" destId="{5282CB61-5C75-4EF7-A9A3-06498EB6A3DA}" srcOrd="1" destOrd="0" presId="urn:microsoft.com/office/officeart/2005/8/layout/bProcess4"/>
    <dgm:cxn modelId="{817BF602-123F-4CA2-A652-5DCC2F942C9F}" type="presParOf" srcId="{F5403147-3C62-43D4-AC3F-2656B7A66E3E}" destId="{2DD8C9A2-B55F-4F44-A67A-BF545950A3E8}" srcOrd="3" destOrd="0" presId="urn:microsoft.com/office/officeart/2005/8/layout/bProcess4"/>
    <dgm:cxn modelId="{EA89E9CB-7E09-46E8-BFA0-F991409CB2CD}" type="presParOf" srcId="{F5403147-3C62-43D4-AC3F-2656B7A66E3E}" destId="{456CBE0C-5B0E-492C-95CF-91412B9C21D8}" srcOrd="4" destOrd="0" presId="urn:microsoft.com/office/officeart/2005/8/layout/bProcess4"/>
    <dgm:cxn modelId="{C44A69DA-BBF1-4983-8B5F-0DFCFD9D5D49}" type="presParOf" srcId="{456CBE0C-5B0E-492C-95CF-91412B9C21D8}" destId="{5F0C2F5C-8302-4B97-9217-210F1188F02B}" srcOrd="0" destOrd="0" presId="urn:microsoft.com/office/officeart/2005/8/layout/bProcess4"/>
    <dgm:cxn modelId="{B889EAD9-4264-4F0F-ACDD-6420E0B04E4C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folioinsert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inserts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 err="1"/>
            <a:t>Ncs_folio</a:t>
          </a:r>
          <a:r>
            <a:rPr lang="en-US" altLang="ko-KR" sz="1100" dirty="0"/>
            <a:t>, </a:t>
          </a:r>
          <a:r>
            <a:rPr lang="en-US" altLang="ko-KR" sz="1100" dirty="0" err="1"/>
            <a:t>N_ncs_folio</a:t>
          </a:r>
          <a:r>
            <a:rPr lang="en-US" altLang="ko-KR" sz="1100" dirty="0"/>
            <a:t> 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UPDATE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Ncs_folioDAO,N_ncs_folioDAO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pointupdate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Ncs_folioDTO,N_ncs_folioDTO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8FBBC4-94F6-4B81-9483-BE896F569B61}" type="presOf" srcId="{5DC01A12-09A4-45AF-A3D2-F19EEC97EE28}" destId="{2DD8C9A2-B55F-4F44-A67A-BF545950A3E8}" srcOrd="0" destOrd="0" presId="urn:microsoft.com/office/officeart/2005/8/layout/bProcess4"/>
    <dgm:cxn modelId="{642F6A33-5209-4042-868C-1B1D47C3D2F3}" type="presOf" srcId="{4FA2A5D0-B68B-41B4-B891-22FF07704ADF}" destId="{E6BF3FCA-103F-47CD-9AEB-944E2A5477F9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89C368D-C1B6-40AB-90DE-8C98BF42980D}" type="presOf" srcId="{BB659EE0-F71F-4826-BC7A-EDAC292B5DD0}" destId="{D758E988-73A4-4896-934A-84F9ED7C455B}" srcOrd="0" destOrd="0" presId="urn:microsoft.com/office/officeart/2005/8/layout/bProcess4"/>
    <dgm:cxn modelId="{E8223A50-62E5-4224-A4FA-D876653405A1}" type="presOf" srcId="{BDF696DC-544A-405B-ACEE-A77D42994C71}" destId="{F5403147-3C62-43D4-AC3F-2656B7A66E3E}" srcOrd="0" destOrd="0" presId="urn:microsoft.com/office/officeart/2005/8/layout/bProcess4"/>
    <dgm:cxn modelId="{15C6B537-E045-45F0-9714-86B1982FFA9D}" type="presOf" srcId="{8E7DFD76-14A0-4CBB-B6AD-70676118DD37}" destId="{5282CB61-5C75-4EF7-A9A3-06498EB6A3DA}" srcOrd="0" destOrd="0" presId="urn:microsoft.com/office/officeart/2005/8/layout/bProcess4"/>
    <dgm:cxn modelId="{B757A730-F91F-4D36-8469-6C094949C904}" type="presOf" srcId="{0390D2A2-22FB-4523-AE50-8EFE8554666C}" destId="{3673D0AE-79AE-45BB-9791-739A07622C1E}" srcOrd="0" destOrd="0" presId="urn:microsoft.com/office/officeart/2005/8/layout/bProcess4"/>
    <dgm:cxn modelId="{828FE5AD-C1D5-4619-8145-B8A6CCF52596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D7B20DCE-976C-459B-BFC3-B7D267B7884D}" type="presOf" srcId="{2804EC82-E0F7-443E-95B7-010CF6B02748}" destId="{8C48DB11-708A-4788-A007-C83945D79C36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AC6F59BC-0C5A-4D66-A027-488F53A1E0B4}" type="presParOf" srcId="{F5403147-3C62-43D4-AC3F-2656B7A66E3E}" destId="{47683E16-90AF-4CB9-817D-CA0318755B33}" srcOrd="0" destOrd="0" presId="urn:microsoft.com/office/officeart/2005/8/layout/bProcess4"/>
    <dgm:cxn modelId="{544AB938-FCD4-45D9-AE55-92105BC7376A}" type="presParOf" srcId="{47683E16-90AF-4CB9-817D-CA0318755B33}" destId="{8673A255-A814-48CD-80FF-1F9CBBF5848B}" srcOrd="0" destOrd="0" presId="urn:microsoft.com/office/officeart/2005/8/layout/bProcess4"/>
    <dgm:cxn modelId="{4E1F94FC-DA8B-4336-B6FD-C671BBD274EE}" type="presParOf" srcId="{47683E16-90AF-4CB9-817D-CA0318755B33}" destId="{D758E988-73A4-4896-934A-84F9ED7C455B}" srcOrd="1" destOrd="0" presId="urn:microsoft.com/office/officeart/2005/8/layout/bProcess4"/>
    <dgm:cxn modelId="{36913E58-1472-4703-87C5-6D6E04CCDFDE}" type="presParOf" srcId="{F5403147-3C62-43D4-AC3F-2656B7A66E3E}" destId="{3673D0AE-79AE-45BB-9791-739A07622C1E}" srcOrd="1" destOrd="0" presId="urn:microsoft.com/office/officeart/2005/8/layout/bProcess4"/>
    <dgm:cxn modelId="{4016C54C-3E7E-4120-AA66-A3FB2C3C18D9}" type="presParOf" srcId="{F5403147-3C62-43D4-AC3F-2656B7A66E3E}" destId="{C42F5593-1268-4E5F-8BDC-C819DA9DBBA0}" srcOrd="2" destOrd="0" presId="urn:microsoft.com/office/officeart/2005/8/layout/bProcess4"/>
    <dgm:cxn modelId="{23389287-D222-49FD-AA8B-68873C7B9D65}" type="presParOf" srcId="{C42F5593-1268-4E5F-8BDC-C819DA9DBBA0}" destId="{A0C72E65-5F96-48D6-A712-D94DC06BB019}" srcOrd="0" destOrd="0" presId="urn:microsoft.com/office/officeart/2005/8/layout/bProcess4"/>
    <dgm:cxn modelId="{1F47CB8E-316F-44FF-8738-1F55705AFBF6}" type="presParOf" srcId="{C42F5593-1268-4E5F-8BDC-C819DA9DBBA0}" destId="{5282CB61-5C75-4EF7-A9A3-06498EB6A3DA}" srcOrd="1" destOrd="0" presId="urn:microsoft.com/office/officeart/2005/8/layout/bProcess4"/>
    <dgm:cxn modelId="{3A8DFE1B-3877-458D-9054-D92A20BE8ECC}" type="presParOf" srcId="{F5403147-3C62-43D4-AC3F-2656B7A66E3E}" destId="{2DD8C9A2-B55F-4F44-A67A-BF545950A3E8}" srcOrd="3" destOrd="0" presId="urn:microsoft.com/office/officeart/2005/8/layout/bProcess4"/>
    <dgm:cxn modelId="{D4FD06B8-114A-4C5F-8253-36B1459F29B7}" type="presParOf" srcId="{F5403147-3C62-43D4-AC3F-2656B7A66E3E}" destId="{69D55662-5B67-4056-A2D4-36EC3893B158}" srcOrd="4" destOrd="0" presId="urn:microsoft.com/office/officeart/2005/8/layout/bProcess4"/>
    <dgm:cxn modelId="{7290D418-566D-454A-88F0-4F99D303C059}" type="presParOf" srcId="{69D55662-5B67-4056-A2D4-36EC3893B158}" destId="{FED9DE53-542E-4059-8F4C-A875ABC51747}" srcOrd="0" destOrd="0" presId="urn:microsoft.com/office/officeart/2005/8/layout/bProcess4"/>
    <dgm:cxn modelId="{1B64DEC9-8C77-434F-A80A-5BB3E7D376A3}" type="presParOf" srcId="{69D55662-5B67-4056-A2D4-36EC3893B158}" destId="{5F74BFBD-1031-40EA-9553-54F0AA37E78E}" srcOrd="1" destOrd="0" presId="urn:microsoft.com/office/officeart/2005/8/layout/bProcess4"/>
    <dgm:cxn modelId="{212CB2F8-A941-428A-B081-62196E3E9444}" type="presParOf" srcId="{F5403147-3C62-43D4-AC3F-2656B7A66E3E}" destId="{8C48DB11-708A-4788-A007-C83945D79C36}" srcOrd="5" destOrd="0" presId="urn:microsoft.com/office/officeart/2005/8/layout/bProcess4"/>
    <dgm:cxn modelId="{3BA9D084-6D18-4963-B2A8-5A72464A2591}" type="presParOf" srcId="{F5403147-3C62-43D4-AC3F-2656B7A66E3E}" destId="{456CBE0C-5B0E-492C-95CF-91412B9C21D8}" srcOrd="6" destOrd="0" presId="urn:microsoft.com/office/officeart/2005/8/layout/bProcess4"/>
    <dgm:cxn modelId="{4E52CC95-C053-4E7C-BEAF-6671207A5232}" type="presParOf" srcId="{456CBE0C-5B0E-492C-95CF-91412B9C21D8}" destId="{5F0C2F5C-8302-4B97-9217-210F1188F02B}" srcOrd="0" destOrd="0" presId="urn:microsoft.com/office/officeart/2005/8/layout/bProcess4"/>
    <dgm:cxn modelId="{E154B650-5419-42A0-86C2-5FC2C89F6304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p_test_write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ptest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ts val="15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Ncst_cDAO</a:t>
          </a:r>
          <a:r>
            <a:rPr lang="en-US" altLang="ko-KR" sz="1100" dirty="0"/>
            <a:t>  </a:t>
          </a:r>
          <a:br>
            <a:rPr lang="en-US" altLang="ko-KR" sz="1100" dirty="0"/>
          </a:br>
          <a:r>
            <a:rPr lang="en-US" altLang="ko-KR" sz="1100" dirty="0" err="1"/>
            <a:t>selectnc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Ncst_fDAO</a:t>
          </a:r>
          <a:r>
            <a:rPr lang="en-US" altLang="ko-KR" sz="1100" dirty="0"/>
            <a:t> </a:t>
          </a:r>
          <a:br>
            <a:rPr lang="en-US" altLang="ko-KR" sz="1100" dirty="0"/>
          </a:br>
          <a:r>
            <a:rPr lang="en-US" altLang="ko-KR" sz="1100" dirty="0" err="1"/>
            <a:t>selectAll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Ncs_proDAO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  </a:t>
          </a:r>
          <a:r>
            <a:rPr lang="en-US" altLang="ko-KR" sz="1100" dirty="0" err="1"/>
            <a:t>selectBy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/>
            <a:t>NCST_C, NCST_F, NCS_PRO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1980A3-3602-4A34-B93D-D25813007A3A}" type="presOf" srcId="{4FA2A5D0-B68B-41B4-B891-22FF07704ADF}" destId="{E6BF3FCA-103F-47CD-9AEB-944E2A5477F9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16D50069-BF6A-4436-8780-FE067A9E7380}" type="presOf" srcId="{8E7DFD76-14A0-4CBB-B6AD-70676118DD37}" destId="{5282CB61-5C75-4EF7-A9A3-06498EB6A3DA}" srcOrd="0" destOrd="0" presId="urn:microsoft.com/office/officeart/2005/8/layout/bProcess4"/>
    <dgm:cxn modelId="{4DD3F690-F478-4C0D-8F5D-D2B87CFF75D1}" type="presOf" srcId="{2804EC82-E0F7-443E-95B7-010CF6B02748}" destId="{8C48DB11-708A-4788-A007-C83945D79C36}" srcOrd="0" destOrd="0" presId="urn:microsoft.com/office/officeart/2005/8/layout/bProcess4"/>
    <dgm:cxn modelId="{F8901E70-AB37-47D8-B081-3D682FF7F039}" type="presOf" srcId="{BDF696DC-544A-405B-ACEE-A77D42994C71}" destId="{F5403147-3C62-43D4-AC3F-2656B7A66E3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B81EA35-CE3D-46D2-8756-81EA2414B99B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4A934834-5E1B-4FD4-ACB6-403FA6F8F7BD}" type="presOf" srcId="{503B0CFB-CFCA-4F97-99E6-23205E12A0BA}" destId="{5F74BFBD-1031-40EA-9553-54F0AA37E78E}" srcOrd="0" destOrd="0" presId="urn:microsoft.com/office/officeart/2005/8/layout/bProcess4"/>
    <dgm:cxn modelId="{125DA205-B807-44CC-AF6B-B137081AF98D}" type="presOf" srcId="{BB659EE0-F71F-4826-BC7A-EDAC292B5DD0}" destId="{D758E988-73A4-4896-934A-84F9ED7C455B}" srcOrd="0" destOrd="0" presId="urn:microsoft.com/office/officeart/2005/8/layout/bProcess4"/>
    <dgm:cxn modelId="{5D59BA9C-EEE8-4AC6-8898-F24762CCA246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0BA80115-6291-482B-ADE9-79D57A0ED693}" type="presParOf" srcId="{F5403147-3C62-43D4-AC3F-2656B7A66E3E}" destId="{47683E16-90AF-4CB9-817D-CA0318755B33}" srcOrd="0" destOrd="0" presId="urn:microsoft.com/office/officeart/2005/8/layout/bProcess4"/>
    <dgm:cxn modelId="{9D514ADF-71C2-4D5A-A6FF-40F3AB5F69E0}" type="presParOf" srcId="{47683E16-90AF-4CB9-817D-CA0318755B33}" destId="{8673A255-A814-48CD-80FF-1F9CBBF5848B}" srcOrd="0" destOrd="0" presId="urn:microsoft.com/office/officeart/2005/8/layout/bProcess4"/>
    <dgm:cxn modelId="{B9166287-8ADB-4A74-8CD3-B6AEB51AF048}" type="presParOf" srcId="{47683E16-90AF-4CB9-817D-CA0318755B33}" destId="{D758E988-73A4-4896-934A-84F9ED7C455B}" srcOrd="1" destOrd="0" presId="urn:microsoft.com/office/officeart/2005/8/layout/bProcess4"/>
    <dgm:cxn modelId="{B1115D1A-FF6E-417B-92D6-A5EB15D02153}" type="presParOf" srcId="{F5403147-3C62-43D4-AC3F-2656B7A66E3E}" destId="{3673D0AE-79AE-45BB-9791-739A07622C1E}" srcOrd="1" destOrd="0" presId="urn:microsoft.com/office/officeart/2005/8/layout/bProcess4"/>
    <dgm:cxn modelId="{27249E54-6711-4C78-9984-5959A22AC2ED}" type="presParOf" srcId="{F5403147-3C62-43D4-AC3F-2656B7A66E3E}" destId="{C42F5593-1268-4E5F-8BDC-C819DA9DBBA0}" srcOrd="2" destOrd="0" presId="urn:microsoft.com/office/officeart/2005/8/layout/bProcess4"/>
    <dgm:cxn modelId="{7F974BCF-B465-4B2B-828C-4418305EAEDA}" type="presParOf" srcId="{C42F5593-1268-4E5F-8BDC-C819DA9DBBA0}" destId="{A0C72E65-5F96-48D6-A712-D94DC06BB019}" srcOrd="0" destOrd="0" presId="urn:microsoft.com/office/officeart/2005/8/layout/bProcess4"/>
    <dgm:cxn modelId="{00E12EC0-2050-43E4-981C-C201E96FFAC1}" type="presParOf" srcId="{C42F5593-1268-4E5F-8BDC-C819DA9DBBA0}" destId="{5282CB61-5C75-4EF7-A9A3-06498EB6A3DA}" srcOrd="1" destOrd="0" presId="urn:microsoft.com/office/officeart/2005/8/layout/bProcess4"/>
    <dgm:cxn modelId="{0E02F0C1-AE26-40EB-8316-8C28248124CB}" type="presParOf" srcId="{F5403147-3C62-43D4-AC3F-2656B7A66E3E}" destId="{2DD8C9A2-B55F-4F44-A67A-BF545950A3E8}" srcOrd="3" destOrd="0" presId="urn:microsoft.com/office/officeart/2005/8/layout/bProcess4"/>
    <dgm:cxn modelId="{CF3CC221-0B64-4DEF-8659-BDC377862C41}" type="presParOf" srcId="{F5403147-3C62-43D4-AC3F-2656B7A66E3E}" destId="{69D55662-5B67-4056-A2D4-36EC3893B158}" srcOrd="4" destOrd="0" presId="urn:microsoft.com/office/officeart/2005/8/layout/bProcess4"/>
    <dgm:cxn modelId="{D3636506-0F37-43F4-BA96-A7C9E66C9544}" type="presParOf" srcId="{69D55662-5B67-4056-A2D4-36EC3893B158}" destId="{FED9DE53-542E-4059-8F4C-A875ABC51747}" srcOrd="0" destOrd="0" presId="urn:microsoft.com/office/officeart/2005/8/layout/bProcess4"/>
    <dgm:cxn modelId="{A8BACEC2-007B-4050-BB33-033BC8AEC245}" type="presParOf" srcId="{69D55662-5B67-4056-A2D4-36EC3893B158}" destId="{5F74BFBD-1031-40EA-9553-54F0AA37E78E}" srcOrd="1" destOrd="0" presId="urn:microsoft.com/office/officeart/2005/8/layout/bProcess4"/>
    <dgm:cxn modelId="{CBDD1B98-0CDA-44C4-9640-555750F89E3F}" type="presParOf" srcId="{F5403147-3C62-43D4-AC3F-2656B7A66E3E}" destId="{8C48DB11-708A-4788-A007-C83945D79C36}" srcOrd="5" destOrd="0" presId="urn:microsoft.com/office/officeart/2005/8/layout/bProcess4"/>
    <dgm:cxn modelId="{9ECE608E-BD77-48BE-9AD2-FDB450BAC7D8}" type="presParOf" srcId="{F5403147-3C62-43D4-AC3F-2656B7A66E3E}" destId="{456CBE0C-5B0E-492C-95CF-91412B9C21D8}" srcOrd="6" destOrd="0" presId="urn:microsoft.com/office/officeart/2005/8/layout/bProcess4"/>
    <dgm:cxn modelId="{F53E7F2D-4E2E-441B-98EE-4FB98F4F14C1}" type="presParOf" srcId="{456CBE0C-5B0E-492C-95CF-91412B9C21D8}" destId="{5F0C2F5C-8302-4B97-9217-210F1188F02B}" srcOrd="0" destOrd="0" presId="urn:microsoft.com/office/officeart/2005/8/layout/bProcess4"/>
    <dgm:cxn modelId="{DBC1B287-DF74-4C2D-BB0D-262AB5B12B3A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inptest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ptestin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Ncst_cDAO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Ncst_cDTO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/>
            <a:t>NCST_C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D05275F0-BB0B-442D-9273-3F1F4EF52421}" type="presOf" srcId="{503B0CFB-CFCA-4F97-99E6-23205E12A0BA}" destId="{5F74BFBD-1031-40EA-9553-54F0AA37E78E}" srcOrd="0" destOrd="0" presId="urn:microsoft.com/office/officeart/2005/8/layout/bProcess4"/>
    <dgm:cxn modelId="{EBC52F29-FCAD-4E59-AEF7-4A83172EEEF2}" type="presOf" srcId="{BDF696DC-544A-405B-ACEE-A77D42994C71}" destId="{F5403147-3C62-43D4-AC3F-2656B7A66E3E}" srcOrd="0" destOrd="0" presId="urn:microsoft.com/office/officeart/2005/8/layout/bProcess4"/>
    <dgm:cxn modelId="{25126766-95B7-4069-A4F3-8E752C4CD80F}" type="presOf" srcId="{5DC01A12-09A4-45AF-A3D2-F19EEC97EE28}" destId="{2DD8C9A2-B55F-4F44-A67A-BF545950A3E8}" srcOrd="0" destOrd="0" presId="urn:microsoft.com/office/officeart/2005/8/layout/bProcess4"/>
    <dgm:cxn modelId="{0E94535A-C58C-409D-8990-A26AA54BD0D7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C2C500ED-373C-431D-AB80-69C8681865E8}" type="presOf" srcId="{4FA2A5D0-B68B-41B4-B891-22FF07704ADF}" destId="{E6BF3FCA-103F-47CD-9AEB-944E2A5477F9}" srcOrd="0" destOrd="0" presId="urn:microsoft.com/office/officeart/2005/8/layout/bProcess4"/>
    <dgm:cxn modelId="{0F1CDE3D-8E2D-4F58-94F1-EB0813EB43F5}" type="presOf" srcId="{BB659EE0-F71F-4826-BC7A-EDAC292B5DD0}" destId="{D758E988-73A4-4896-934A-84F9ED7C455B}" srcOrd="0" destOrd="0" presId="urn:microsoft.com/office/officeart/2005/8/layout/bProcess4"/>
    <dgm:cxn modelId="{FF918151-8351-49B1-9241-58384DCC409B}" type="presOf" srcId="{2804EC82-E0F7-443E-95B7-010CF6B02748}" destId="{8C48DB11-708A-4788-A007-C83945D79C36}" srcOrd="0" destOrd="0" presId="urn:microsoft.com/office/officeart/2005/8/layout/bProcess4"/>
    <dgm:cxn modelId="{EF3B69A4-4B9E-48FB-B52F-2826A7492E96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B1566570-8701-4BB3-A59B-B3FE1AE44CB4}" type="presParOf" srcId="{F5403147-3C62-43D4-AC3F-2656B7A66E3E}" destId="{47683E16-90AF-4CB9-817D-CA0318755B33}" srcOrd="0" destOrd="0" presId="urn:microsoft.com/office/officeart/2005/8/layout/bProcess4"/>
    <dgm:cxn modelId="{946E4FD0-2159-4C33-9FBC-66CE305C85FF}" type="presParOf" srcId="{47683E16-90AF-4CB9-817D-CA0318755B33}" destId="{8673A255-A814-48CD-80FF-1F9CBBF5848B}" srcOrd="0" destOrd="0" presId="urn:microsoft.com/office/officeart/2005/8/layout/bProcess4"/>
    <dgm:cxn modelId="{347BC9E6-0B20-454C-9151-310426EC34BE}" type="presParOf" srcId="{47683E16-90AF-4CB9-817D-CA0318755B33}" destId="{D758E988-73A4-4896-934A-84F9ED7C455B}" srcOrd="1" destOrd="0" presId="urn:microsoft.com/office/officeart/2005/8/layout/bProcess4"/>
    <dgm:cxn modelId="{DE478CE0-E182-40CC-AE82-86585A523774}" type="presParOf" srcId="{F5403147-3C62-43D4-AC3F-2656B7A66E3E}" destId="{3673D0AE-79AE-45BB-9791-739A07622C1E}" srcOrd="1" destOrd="0" presId="urn:microsoft.com/office/officeart/2005/8/layout/bProcess4"/>
    <dgm:cxn modelId="{CAB27AD8-D740-484A-8B8C-233B9F959F35}" type="presParOf" srcId="{F5403147-3C62-43D4-AC3F-2656B7A66E3E}" destId="{C42F5593-1268-4E5F-8BDC-C819DA9DBBA0}" srcOrd="2" destOrd="0" presId="urn:microsoft.com/office/officeart/2005/8/layout/bProcess4"/>
    <dgm:cxn modelId="{4866A343-DEF2-464B-B442-A849954BC4CD}" type="presParOf" srcId="{C42F5593-1268-4E5F-8BDC-C819DA9DBBA0}" destId="{A0C72E65-5F96-48D6-A712-D94DC06BB019}" srcOrd="0" destOrd="0" presId="urn:microsoft.com/office/officeart/2005/8/layout/bProcess4"/>
    <dgm:cxn modelId="{A94ED331-2CC3-4E23-97E9-DD9C416B0921}" type="presParOf" srcId="{C42F5593-1268-4E5F-8BDC-C819DA9DBBA0}" destId="{5282CB61-5C75-4EF7-A9A3-06498EB6A3DA}" srcOrd="1" destOrd="0" presId="urn:microsoft.com/office/officeart/2005/8/layout/bProcess4"/>
    <dgm:cxn modelId="{D8180BD1-DD47-4421-BC08-A099F17FFBC1}" type="presParOf" srcId="{F5403147-3C62-43D4-AC3F-2656B7A66E3E}" destId="{2DD8C9A2-B55F-4F44-A67A-BF545950A3E8}" srcOrd="3" destOrd="0" presId="urn:microsoft.com/office/officeart/2005/8/layout/bProcess4"/>
    <dgm:cxn modelId="{221CAFF9-7F98-46D8-BC5E-2D370A76F1A2}" type="presParOf" srcId="{F5403147-3C62-43D4-AC3F-2656B7A66E3E}" destId="{69D55662-5B67-4056-A2D4-36EC3893B158}" srcOrd="4" destOrd="0" presId="urn:microsoft.com/office/officeart/2005/8/layout/bProcess4"/>
    <dgm:cxn modelId="{EFFDEDA2-C953-48B4-B08A-2A34581320AE}" type="presParOf" srcId="{69D55662-5B67-4056-A2D4-36EC3893B158}" destId="{FED9DE53-542E-4059-8F4C-A875ABC51747}" srcOrd="0" destOrd="0" presId="urn:microsoft.com/office/officeart/2005/8/layout/bProcess4"/>
    <dgm:cxn modelId="{E0F98F95-E27A-45E7-9868-31521BBB5AF9}" type="presParOf" srcId="{69D55662-5B67-4056-A2D4-36EC3893B158}" destId="{5F74BFBD-1031-40EA-9553-54F0AA37E78E}" srcOrd="1" destOrd="0" presId="urn:microsoft.com/office/officeart/2005/8/layout/bProcess4"/>
    <dgm:cxn modelId="{92060BB0-D326-4F1E-8E57-A41FE153471E}" type="presParOf" srcId="{F5403147-3C62-43D4-AC3F-2656B7A66E3E}" destId="{8C48DB11-708A-4788-A007-C83945D79C36}" srcOrd="5" destOrd="0" presId="urn:microsoft.com/office/officeart/2005/8/layout/bProcess4"/>
    <dgm:cxn modelId="{A7DADC18-55B5-41E1-9071-AB2D5C919BEB}" type="presParOf" srcId="{F5403147-3C62-43D4-AC3F-2656B7A66E3E}" destId="{456CBE0C-5B0E-492C-95CF-91412B9C21D8}" srcOrd="6" destOrd="0" presId="urn:microsoft.com/office/officeart/2005/8/layout/bProcess4"/>
    <dgm:cxn modelId="{4647DFED-64E0-4320-8998-43732E476726}" type="presParOf" srcId="{456CBE0C-5B0E-492C-95CF-91412B9C21D8}" destId="{5F0C2F5C-8302-4B97-9217-210F1188F02B}" srcOrd="0" destOrd="0" presId="urn:microsoft.com/office/officeart/2005/8/layout/bProcess4"/>
    <dgm:cxn modelId="{EB5E696A-FC2E-43B8-81D1-C4C78A34A1C2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inptest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ptestin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Ncst_fDAO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Ncst_fDTO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</a:t>
          </a:r>
          <a:r>
            <a:rPr lang="en-US" altLang="ko-KR" sz="1100">
              <a:latin typeface="+mn-ea"/>
              <a:ea typeface="+mn-ea"/>
            </a:rPr>
            <a:t>: </a:t>
          </a:r>
          <a:r>
            <a:rPr lang="en-US" altLang="ko-KR" sz="1100"/>
            <a:t>NCST_F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1C77B640-B6CB-42F0-9159-57E5453B49C1}" type="presOf" srcId="{0390D2A2-22FB-4523-AE50-8EFE8554666C}" destId="{3673D0AE-79AE-45BB-9791-739A07622C1E}" srcOrd="0" destOrd="0" presId="urn:microsoft.com/office/officeart/2005/8/layout/bProcess4"/>
    <dgm:cxn modelId="{97CC1DAB-49B0-415C-9EA0-160903EA8396}" type="presOf" srcId="{4FA2A5D0-B68B-41B4-B891-22FF07704ADF}" destId="{E6BF3FCA-103F-47CD-9AEB-944E2A5477F9}" srcOrd="0" destOrd="0" presId="urn:microsoft.com/office/officeart/2005/8/layout/bProcess4"/>
    <dgm:cxn modelId="{5189A38B-5058-4A75-A909-19082FE66B2A}" type="presOf" srcId="{2804EC82-E0F7-443E-95B7-010CF6B02748}" destId="{8C48DB11-708A-4788-A007-C83945D79C36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5447881E-857A-46FE-A327-B007617BD7FF}" type="presOf" srcId="{503B0CFB-CFCA-4F97-99E6-23205E12A0BA}" destId="{5F74BFBD-1031-40EA-9553-54F0AA37E78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322FFC15-A893-4F1E-A653-EED1AC8BA969}" type="presOf" srcId="{BDF696DC-544A-405B-ACEE-A77D42994C71}" destId="{F5403147-3C62-43D4-AC3F-2656B7A66E3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E0EC5A17-D177-4ECE-95CF-DE82EAE0A4C5}" type="presOf" srcId="{BB659EE0-F71F-4826-BC7A-EDAC292B5DD0}" destId="{D758E988-73A4-4896-934A-84F9ED7C455B}" srcOrd="0" destOrd="0" presId="urn:microsoft.com/office/officeart/2005/8/layout/bProcess4"/>
    <dgm:cxn modelId="{6CE5BFFF-D846-4BE5-89A5-EEF42F544931}" type="presOf" srcId="{8E7DFD76-14A0-4CBB-B6AD-70676118DD37}" destId="{5282CB61-5C75-4EF7-A9A3-06498EB6A3DA}" srcOrd="0" destOrd="0" presId="urn:microsoft.com/office/officeart/2005/8/layout/bProcess4"/>
    <dgm:cxn modelId="{D5B341D9-7AC5-46F4-876E-7E1DB48A91EF}" type="presOf" srcId="{5DC01A12-09A4-45AF-A3D2-F19EEC97EE28}" destId="{2DD8C9A2-B55F-4F44-A67A-BF545950A3E8}" srcOrd="0" destOrd="0" presId="urn:microsoft.com/office/officeart/2005/8/layout/bProcess4"/>
    <dgm:cxn modelId="{BF631B1B-F6A7-4BBE-B5FF-8FF3D7301631}" type="presParOf" srcId="{F5403147-3C62-43D4-AC3F-2656B7A66E3E}" destId="{47683E16-90AF-4CB9-817D-CA0318755B33}" srcOrd="0" destOrd="0" presId="urn:microsoft.com/office/officeart/2005/8/layout/bProcess4"/>
    <dgm:cxn modelId="{7B38CC1D-71A6-43F8-955E-568F01A04160}" type="presParOf" srcId="{47683E16-90AF-4CB9-817D-CA0318755B33}" destId="{8673A255-A814-48CD-80FF-1F9CBBF5848B}" srcOrd="0" destOrd="0" presId="urn:microsoft.com/office/officeart/2005/8/layout/bProcess4"/>
    <dgm:cxn modelId="{8FB1DE5A-1C54-49C2-98B7-7074077FAC9C}" type="presParOf" srcId="{47683E16-90AF-4CB9-817D-CA0318755B33}" destId="{D758E988-73A4-4896-934A-84F9ED7C455B}" srcOrd="1" destOrd="0" presId="urn:microsoft.com/office/officeart/2005/8/layout/bProcess4"/>
    <dgm:cxn modelId="{C5BA6BAC-3485-4288-AB5E-5DBEE260D713}" type="presParOf" srcId="{F5403147-3C62-43D4-AC3F-2656B7A66E3E}" destId="{3673D0AE-79AE-45BB-9791-739A07622C1E}" srcOrd="1" destOrd="0" presId="urn:microsoft.com/office/officeart/2005/8/layout/bProcess4"/>
    <dgm:cxn modelId="{B8965870-62DA-4C7B-A07B-1137B61C3003}" type="presParOf" srcId="{F5403147-3C62-43D4-AC3F-2656B7A66E3E}" destId="{C42F5593-1268-4E5F-8BDC-C819DA9DBBA0}" srcOrd="2" destOrd="0" presId="urn:microsoft.com/office/officeart/2005/8/layout/bProcess4"/>
    <dgm:cxn modelId="{DDF10098-6135-43EC-AA79-DEC8C3DBC825}" type="presParOf" srcId="{C42F5593-1268-4E5F-8BDC-C819DA9DBBA0}" destId="{A0C72E65-5F96-48D6-A712-D94DC06BB019}" srcOrd="0" destOrd="0" presId="urn:microsoft.com/office/officeart/2005/8/layout/bProcess4"/>
    <dgm:cxn modelId="{DC1A60B5-CE27-4B4D-AC5C-B7C7BEE92806}" type="presParOf" srcId="{C42F5593-1268-4E5F-8BDC-C819DA9DBBA0}" destId="{5282CB61-5C75-4EF7-A9A3-06498EB6A3DA}" srcOrd="1" destOrd="0" presId="urn:microsoft.com/office/officeart/2005/8/layout/bProcess4"/>
    <dgm:cxn modelId="{9025A6C3-D62E-4784-8E1E-0E9167F94A8A}" type="presParOf" srcId="{F5403147-3C62-43D4-AC3F-2656B7A66E3E}" destId="{2DD8C9A2-B55F-4F44-A67A-BF545950A3E8}" srcOrd="3" destOrd="0" presId="urn:microsoft.com/office/officeart/2005/8/layout/bProcess4"/>
    <dgm:cxn modelId="{EB012FB7-30C1-4303-9B0A-C86F716A0924}" type="presParOf" srcId="{F5403147-3C62-43D4-AC3F-2656B7A66E3E}" destId="{69D55662-5B67-4056-A2D4-36EC3893B158}" srcOrd="4" destOrd="0" presId="urn:microsoft.com/office/officeart/2005/8/layout/bProcess4"/>
    <dgm:cxn modelId="{19E2F17D-0E57-455F-A06B-876F7BE62962}" type="presParOf" srcId="{69D55662-5B67-4056-A2D4-36EC3893B158}" destId="{FED9DE53-542E-4059-8F4C-A875ABC51747}" srcOrd="0" destOrd="0" presId="urn:microsoft.com/office/officeart/2005/8/layout/bProcess4"/>
    <dgm:cxn modelId="{74E1C6A9-66C9-40C9-A212-84E730775F8A}" type="presParOf" srcId="{69D55662-5B67-4056-A2D4-36EC3893B158}" destId="{5F74BFBD-1031-40EA-9553-54F0AA37E78E}" srcOrd="1" destOrd="0" presId="urn:microsoft.com/office/officeart/2005/8/layout/bProcess4"/>
    <dgm:cxn modelId="{CE4C9CED-9E1C-4922-8181-79A6BA182CAF}" type="presParOf" srcId="{F5403147-3C62-43D4-AC3F-2656B7A66E3E}" destId="{8C48DB11-708A-4788-A007-C83945D79C36}" srcOrd="5" destOrd="0" presId="urn:microsoft.com/office/officeart/2005/8/layout/bProcess4"/>
    <dgm:cxn modelId="{E7917E8F-4819-41BD-935E-FE11F35995C5}" type="presParOf" srcId="{F5403147-3C62-43D4-AC3F-2656B7A66E3E}" destId="{456CBE0C-5B0E-492C-95CF-91412B9C21D8}" srcOrd="6" destOrd="0" presId="urn:microsoft.com/office/officeart/2005/8/layout/bProcess4"/>
    <dgm:cxn modelId="{0CD9B722-C418-4089-8838-2E48485B5FDA}" type="presParOf" srcId="{456CBE0C-5B0E-492C-95CF-91412B9C21D8}" destId="{5F0C2F5C-8302-4B97-9217-210F1188F02B}" srcOrd="0" destOrd="0" presId="urn:microsoft.com/office/officeart/2005/8/layout/bProcess4"/>
    <dgm:cxn modelId="{1592E12E-025D-444B-9B00-532DFB6805E8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7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 err="1"/>
            <a:t>RequestMapping</a:t>
          </a:r>
          <a:r>
            <a:rPr lang="en-US" altLang="ko-KR" sz="1100" dirty="0"/>
            <a:t> : </a:t>
          </a:r>
          <a:r>
            <a:rPr lang="en-US" altLang="ko-KR" sz="1100" dirty="0" err="1"/>
            <a:t>search_info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search_info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NCS_PRO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NCS_CHOICE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Ncs_proDAO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selectUnion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Ncs_choiceDAO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selectByStu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endParaRPr lang="ko-KR" altLang="en-US" sz="1100" dirty="0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76CDD903-0992-4697-A03F-B8F35D880A60}" type="presOf" srcId="{503B0CFB-CFCA-4F97-99E6-23205E12A0BA}" destId="{5F74BFBD-1031-40EA-9553-54F0AA37E78E}" srcOrd="0" destOrd="0" presId="urn:microsoft.com/office/officeart/2005/8/layout/bProcess4"/>
    <dgm:cxn modelId="{B9A7DC35-56B5-4A6B-9DD8-383C34ACE6A9}" type="presOf" srcId="{BB659EE0-F71F-4826-BC7A-EDAC292B5DD0}" destId="{D758E988-73A4-4896-934A-84F9ED7C455B}" srcOrd="0" destOrd="0" presId="urn:microsoft.com/office/officeart/2005/8/layout/bProcess4"/>
    <dgm:cxn modelId="{9B9E4AA7-C59B-4A23-A951-7A7DE6BD4A23}" type="presOf" srcId="{8E7DFD76-14A0-4CBB-B6AD-70676118DD37}" destId="{5282CB61-5C75-4EF7-A9A3-06498EB6A3DA}" srcOrd="0" destOrd="0" presId="urn:microsoft.com/office/officeart/2005/8/layout/bProcess4"/>
    <dgm:cxn modelId="{D1B4A607-AFCA-4E20-A974-0C37BF0715F7}" type="presOf" srcId="{0390D2A2-22FB-4523-AE50-8EFE8554666C}" destId="{3673D0AE-79AE-45BB-9791-739A07622C1E}" srcOrd="0" destOrd="0" presId="urn:microsoft.com/office/officeart/2005/8/layout/bProcess4"/>
    <dgm:cxn modelId="{415CD327-C46D-43E5-88C0-D6A6BCB02913}" type="presOf" srcId="{5DC01A12-09A4-45AF-A3D2-F19EEC97EE28}" destId="{2DD8C9A2-B55F-4F44-A67A-BF545950A3E8}" srcOrd="0" destOrd="0" presId="urn:microsoft.com/office/officeart/2005/8/layout/bProcess4"/>
    <dgm:cxn modelId="{FD27D931-7151-46DB-B7AD-B5789F91E81A}" type="presOf" srcId="{4FA2A5D0-B68B-41B4-B891-22FF07704ADF}" destId="{E6BF3FCA-103F-47CD-9AEB-944E2A5477F9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118BCA61-4A77-411E-9255-50F6535C1968}" type="presOf" srcId="{2804EC82-E0F7-443E-95B7-010CF6B02748}" destId="{8C48DB11-708A-4788-A007-C83945D79C36}" srcOrd="0" destOrd="0" presId="urn:microsoft.com/office/officeart/2005/8/layout/bProcess4"/>
    <dgm:cxn modelId="{5F8FCF72-A398-404B-AA6E-70B7C57A8EB6}" type="presOf" srcId="{BDF696DC-544A-405B-ACEE-A77D42994C71}" destId="{F5403147-3C62-43D4-AC3F-2656B7A66E3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9567DE5-770A-487A-8E21-E5A416FE6C8E}" type="presParOf" srcId="{F5403147-3C62-43D4-AC3F-2656B7A66E3E}" destId="{47683E16-90AF-4CB9-817D-CA0318755B33}" srcOrd="0" destOrd="0" presId="urn:microsoft.com/office/officeart/2005/8/layout/bProcess4"/>
    <dgm:cxn modelId="{2FC485A1-CB3B-4202-92D5-238AD490C6F6}" type="presParOf" srcId="{47683E16-90AF-4CB9-817D-CA0318755B33}" destId="{8673A255-A814-48CD-80FF-1F9CBBF5848B}" srcOrd="0" destOrd="0" presId="urn:microsoft.com/office/officeart/2005/8/layout/bProcess4"/>
    <dgm:cxn modelId="{127688F2-0B39-4DEB-BAAC-3D058264F7D8}" type="presParOf" srcId="{47683E16-90AF-4CB9-817D-CA0318755B33}" destId="{D758E988-73A4-4896-934A-84F9ED7C455B}" srcOrd="1" destOrd="0" presId="urn:microsoft.com/office/officeart/2005/8/layout/bProcess4"/>
    <dgm:cxn modelId="{20EF2018-0379-4840-B4B0-6005C9FE9834}" type="presParOf" srcId="{F5403147-3C62-43D4-AC3F-2656B7A66E3E}" destId="{3673D0AE-79AE-45BB-9791-739A07622C1E}" srcOrd="1" destOrd="0" presId="urn:microsoft.com/office/officeart/2005/8/layout/bProcess4"/>
    <dgm:cxn modelId="{511FDEDD-E291-45E4-97EE-EC2E39CE210F}" type="presParOf" srcId="{F5403147-3C62-43D4-AC3F-2656B7A66E3E}" destId="{C42F5593-1268-4E5F-8BDC-C819DA9DBBA0}" srcOrd="2" destOrd="0" presId="urn:microsoft.com/office/officeart/2005/8/layout/bProcess4"/>
    <dgm:cxn modelId="{B1867301-08AF-4123-870A-C214AA17CE97}" type="presParOf" srcId="{C42F5593-1268-4E5F-8BDC-C819DA9DBBA0}" destId="{A0C72E65-5F96-48D6-A712-D94DC06BB019}" srcOrd="0" destOrd="0" presId="urn:microsoft.com/office/officeart/2005/8/layout/bProcess4"/>
    <dgm:cxn modelId="{37B3EB73-479A-41CA-8211-B39D6AA62573}" type="presParOf" srcId="{C42F5593-1268-4E5F-8BDC-C819DA9DBBA0}" destId="{5282CB61-5C75-4EF7-A9A3-06498EB6A3DA}" srcOrd="1" destOrd="0" presId="urn:microsoft.com/office/officeart/2005/8/layout/bProcess4"/>
    <dgm:cxn modelId="{3B9CE7D2-C5B8-4B98-84AF-5E218FF174E2}" type="presParOf" srcId="{F5403147-3C62-43D4-AC3F-2656B7A66E3E}" destId="{2DD8C9A2-B55F-4F44-A67A-BF545950A3E8}" srcOrd="3" destOrd="0" presId="urn:microsoft.com/office/officeart/2005/8/layout/bProcess4"/>
    <dgm:cxn modelId="{C6D2D534-653D-4E62-A213-7049C18535AC}" type="presParOf" srcId="{F5403147-3C62-43D4-AC3F-2656B7A66E3E}" destId="{69D55662-5B67-4056-A2D4-36EC3893B158}" srcOrd="4" destOrd="0" presId="urn:microsoft.com/office/officeart/2005/8/layout/bProcess4"/>
    <dgm:cxn modelId="{A806C624-2532-408D-9D20-81A102AB77B5}" type="presParOf" srcId="{69D55662-5B67-4056-A2D4-36EC3893B158}" destId="{FED9DE53-542E-4059-8F4C-A875ABC51747}" srcOrd="0" destOrd="0" presId="urn:microsoft.com/office/officeart/2005/8/layout/bProcess4"/>
    <dgm:cxn modelId="{6E7EC52F-250D-4B61-B0F0-FA53B545BCEB}" type="presParOf" srcId="{69D55662-5B67-4056-A2D4-36EC3893B158}" destId="{5F74BFBD-1031-40EA-9553-54F0AA37E78E}" srcOrd="1" destOrd="0" presId="urn:microsoft.com/office/officeart/2005/8/layout/bProcess4"/>
    <dgm:cxn modelId="{DE38A942-B076-44EE-B664-4724A1B4336C}" type="presParOf" srcId="{F5403147-3C62-43D4-AC3F-2656B7A66E3E}" destId="{8C48DB11-708A-4788-A007-C83945D79C36}" srcOrd="5" destOrd="0" presId="urn:microsoft.com/office/officeart/2005/8/layout/bProcess4"/>
    <dgm:cxn modelId="{7FE15D17-DD61-46B6-91A0-E4548E34D965}" type="presParOf" srcId="{F5403147-3C62-43D4-AC3F-2656B7A66E3E}" destId="{456CBE0C-5B0E-492C-95CF-91412B9C21D8}" srcOrd="6" destOrd="0" presId="urn:microsoft.com/office/officeart/2005/8/layout/bProcess4"/>
    <dgm:cxn modelId="{273FC936-6AF7-4280-BA16-A81D5DF7C96D}" type="presParOf" srcId="{456CBE0C-5B0E-492C-95CF-91412B9C21D8}" destId="{5F0C2F5C-8302-4B97-9217-210F1188F02B}" srcOrd="0" destOrd="0" presId="urn:microsoft.com/office/officeart/2005/8/layout/bProcess4"/>
    <dgm:cxn modelId="{4D46E3F1-4F7E-4840-A8F7-AF537C2EEAE5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8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 err="1"/>
            <a:t>RequestMapping</a:t>
          </a:r>
          <a:r>
            <a:rPr lang="en-US" altLang="ko-KR" sz="1100" dirty="0"/>
            <a:t> : </a:t>
          </a:r>
          <a:r>
            <a:rPr lang="en-US" altLang="ko-KR" sz="1100" dirty="0" err="1"/>
            <a:t>pdf_make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pdf_make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2" custScaleX="76707" custScaleY="92665" custLinFactNeighborX="-56203" custLinFactNeighborY="8351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1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2" custScaleX="79664" custScaleY="93264" custLinFactNeighborX="49041" custLinFactNeighborY="-3232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5059F84-BFE4-4B5C-B3BC-3D7C372BDF42}" type="presOf" srcId="{BB659EE0-F71F-4826-BC7A-EDAC292B5DD0}" destId="{D758E988-73A4-4896-934A-84F9ED7C455B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7FB1F082-FD2F-45DC-9445-3EB8AE2B287E}" type="presOf" srcId="{8E7DFD76-14A0-4CBB-B6AD-70676118DD37}" destId="{5282CB61-5C75-4EF7-A9A3-06498EB6A3DA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1940C28-2A6C-417D-AF0B-4A2E5180EB26}" type="presOf" srcId="{BDF696DC-544A-405B-ACEE-A77D42994C71}" destId="{F5403147-3C62-43D4-AC3F-2656B7A66E3E}" srcOrd="0" destOrd="0" presId="urn:microsoft.com/office/officeart/2005/8/layout/bProcess4"/>
    <dgm:cxn modelId="{6D1653E9-6233-4FF0-9887-746611A82E52}" type="presOf" srcId="{0390D2A2-22FB-4523-AE50-8EFE8554666C}" destId="{3673D0AE-79AE-45BB-9791-739A07622C1E}" srcOrd="0" destOrd="0" presId="urn:microsoft.com/office/officeart/2005/8/layout/bProcess4"/>
    <dgm:cxn modelId="{CF7A0D1B-A121-4ECA-98E4-68F20C14FDC1}" type="presParOf" srcId="{F5403147-3C62-43D4-AC3F-2656B7A66E3E}" destId="{47683E16-90AF-4CB9-817D-CA0318755B33}" srcOrd="0" destOrd="0" presId="urn:microsoft.com/office/officeart/2005/8/layout/bProcess4"/>
    <dgm:cxn modelId="{820D6599-7BF4-40E4-BB7A-9571D4D0D8B0}" type="presParOf" srcId="{47683E16-90AF-4CB9-817D-CA0318755B33}" destId="{8673A255-A814-48CD-80FF-1F9CBBF5848B}" srcOrd="0" destOrd="0" presId="urn:microsoft.com/office/officeart/2005/8/layout/bProcess4"/>
    <dgm:cxn modelId="{4DA3258C-A5E1-4E2E-8F5E-B9B113B71FA1}" type="presParOf" srcId="{47683E16-90AF-4CB9-817D-CA0318755B33}" destId="{D758E988-73A4-4896-934A-84F9ED7C455B}" srcOrd="1" destOrd="0" presId="urn:microsoft.com/office/officeart/2005/8/layout/bProcess4"/>
    <dgm:cxn modelId="{F5436741-5F1D-43D6-BAE2-00E0805EA02D}" type="presParOf" srcId="{F5403147-3C62-43D4-AC3F-2656B7A66E3E}" destId="{3673D0AE-79AE-45BB-9791-739A07622C1E}" srcOrd="1" destOrd="0" presId="urn:microsoft.com/office/officeart/2005/8/layout/bProcess4"/>
    <dgm:cxn modelId="{73064F37-1D1F-41A5-A9A9-678B5D1A110F}" type="presParOf" srcId="{F5403147-3C62-43D4-AC3F-2656B7A66E3E}" destId="{C42F5593-1268-4E5F-8BDC-C819DA9DBBA0}" srcOrd="2" destOrd="0" presId="urn:microsoft.com/office/officeart/2005/8/layout/bProcess4"/>
    <dgm:cxn modelId="{3DE3EE3A-2E09-42CB-B666-DAC3BA9A2F80}" type="presParOf" srcId="{C42F5593-1268-4E5F-8BDC-C819DA9DBBA0}" destId="{A0C72E65-5F96-48D6-A712-D94DC06BB019}" srcOrd="0" destOrd="0" presId="urn:microsoft.com/office/officeart/2005/8/layout/bProcess4"/>
    <dgm:cxn modelId="{BBB3DD19-5C57-4707-B8DB-51B66CB1248C}" type="presParOf" srcId="{C42F5593-1268-4E5F-8BDC-C819DA9DBBA0}" destId="{5282CB61-5C75-4EF7-A9A3-06498EB6A3D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9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p_check_in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step1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AttendanceDAO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smtClean="0"/>
            <a:t>insert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AttendanceDTO</a:t>
          </a:r>
          <a:r>
            <a:rPr lang="en-US" altLang="ko-KR" sz="1100" dirty="0"/>
            <a:t/>
          </a:r>
          <a:br>
            <a:rPr lang="en-US" altLang="ko-KR" sz="1100" dirty="0"/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ATTENDANCE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, 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927CEBD-47E9-4C20-A5AA-0DF80A06BFF3}" type="presOf" srcId="{503B0CFB-CFCA-4F97-99E6-23205E12A0BA}" destId="{5F74BFBD-1031-40EA-9553-54F0AA37E78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EFC23326-0064-4518-BB2F-6EDC5DC447C2}" type="presOf" srcId="{2804EC82-E0F7-443E-95B7-010CF6B02748}" destId="{8C48DB11-708A-4788-A007-C83945D79C36}" srcOrd="0" destOrd="0" presId="urn:microsoft.com/office/officeart/2005/8/layout/bProcess4"/>
    <dgm:cxn modelId="{4F93D251-B683-43C8-9444-738BDAF1BB1D}" type="presOf" srcId="{BB659EE0-F71F-4826-BC7A-EDAC292B5DD0}" destId="{D758E988-73A4-4896-934A-84F9ED7C455B}" srcOrd="0" destOrd="0" presId="urn:microsoft.com/office/officeart/2005/8/layout/bProcess4"/>
    <dgm:cxn modelId="{FCE629EE-AB1B-4383-81FB-E236E1213684}" type="presOf" srcId="{8E7DFD76-14A0-4CBB-B6AD-70676118DD37}" destId="{5282CB61-5C75-4EF7-A9A3-06498EB6A3DA}" srcOrd="0" destOrd="0" presId="urn:microsoft.com/office/officeart/2005/8/layout/bProcess4"/>
    <dgm:cxn modelId="{2E69CEA6-4729-4E7D-8E7B-DC0E162C9846}" type="presOf" srcId="{4FA2A5D0-B68B-41B4-B891-22FF07704ADF}" destId="{E6BF3FCA-103F-47CD-9AEB-944E2A5477F9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A16EC13E-44A0-45C4-9A10-482BB021C044}" type="presOf" srcId="{5DC01A12-09A4-45AF-A3D2-F19EEC97EE28}" destId="{2DD8C9A2-B55F-4F44-A67A-BF545950A3E8}" srcOrd="0" destOrd="0" presId="urn:microsoft.com/office/officeart/2005/8/layout/bProcess4"/>
    <dgm:cxn modelId="{EF5818E1-8EC5-4BD9-8E22-A008CD1C5323}" type="presOf" srcId="{BDF696DC-544A-405B-ACEE-A77D42994C71}" destId="{F5403147-3C62-43D4-AC3F-2656B7A66E3E}" srcOrd="0" destOrd="0" presId="urn:microsoft.com/office/officeart/2005/8/layout/bProcess4"/>
    <dgm:cxn modelId="{18B0CAEA-9507-4EFE-A558-E8D20A7B5312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36315C36-99BE-42D3-8028-F795A4E75C15}" type="presParOf" srcId="{F5403147-3C62-43D4-AC3F-2656B7A66E3E}" destId="{47683E16-90AF-4CB9-817D-CA0318755B33}" srcOrd="0" destOrd="0" presId="urn:microsoft.com/office/officeart/2005/8/layout/bProcess4"/>
    <dgm:cxn modelId="{BCFAAAE0-511A-439C-BB63-B28CA1D61C94}" type="presParOf" srcId="{47683E16-90AF-4CB9-817D-CA0318755B33}" destId="{8673A255-A814-48CD-80FF-1F9CBBF5848B}" srcOrd="0" destOrd="0" presId="urn:microsoft.com/office/officeart/2005/8/layout/bProcess4"/>
    <dgm:cxn modelId="{7B03CA70-CF0A-4DA9-857F-57C8B80DB6B6}" type="presParOf" srcId="{47683E16-90AF-4CB9-817D-CA0318755B33}" destId="{D758E988-73A4-4896-934A-84F9ED7C455B}" srcOrd="1" destOrd="0" presId="urn:microsoft.com/office/officeart/2005/8/layout/bProcess4"/>
    <dgm:cxn modelId="{7AD92D19-DAFD-4FBD-ABC4-BE4E40040CBE}" type="presParOf" srcId="{F5403147-3C62-43D4-AC3F-2656B7A66E3E}" destId="{3673D0AE-79AE-45BB-9791-739A07622C1E}" srcOrd="1" destOrd="0" presId="urn:microsoft.com/office/officeart/2005/8/layout/bProcess4"/>
    <dgm:cxn modelId="{0367DC08-48DF-4F13-BF87-AA3B7C1459B2}" type="presParOf" srcId="{F5403147-3C62-43D4-AC3F-2656B7A66E3E}" destId="{C42F5593-1268-4E5F-8BDC-C819DA9DBBA0}" srcOrd="2" destOrd="0" presId="urn:microsoft.com/office/officeart/2005/8/layout/bProcess4"/>
    <dgm:cxn modelId="{C782497E-158C-4249-BE85-366354D2038E}" type="presParOf" srcId="{C42F5593-1268-4E5F-8BDC-C819DA9DBBA0}" destId="{A0C72E65-5F96-48D6-A712-D94DC06BB019}" srcOrd="0" destOrd="0" presId="urn:microsoft.com/office/officeart/2005/8/layout/bProcess4"/>
    <dgm:cxn modelId="{6EE8DDCE-46B2-476A-BDD2-AD9BA67252E2}" type="presParOf" srcId="{C42F5593-1268-4E5F-8BDC-C819DA9DBBA0}" destId="{5282CB61-5C75-4EF7-A9A3-06498EB6A3DA}" srcOrd="1" destOrd="0" presId="urn:microsoft.com/office/officeart/2005/8/layout/bProcess4"/>
    <dgm:cxn modelId="{2D425C21-53CC-4735-9CE2-1B347DCDA943}" type="presParOf" srcId="{F5403147-3C62-43D4-AC3F-2656B7A66E3E}" destId="{2DD8C9A2-B55F-4F44-A67A-BF545950A3E8}" srcOrd="3" destOrd="0" presId="urn:microsoft.com/office/officeart/2005/8/layout/bProcess4"/>
    <dgm:cxn modelId="{144D1199-8729-4780-AFF1-0D4AD5145F6E}" type="presParOf" srcId="{F5403147-3C62-43D4-AC3F-2656B7A66E3E}" destId="{69D55662-5B67-4056-A2D4-36EC3893B158}" srcOrd="4" destOrd="0" presId="urn:microsoft.com/office/officeart/2005/8/layout/bProcess4"/>
    <dgm:cxn modelId="{77B3D93C-E3A6-4F1C-8EB3-D473EA4993BE}" type="presParOf" srcId="{69D55662-5B67-4056-A2D4-36EC3893B158}" destId="{FED9DE53-542E-4059-8F4C-A875ABC51747}" srcOrd="0" destOrd="0" presId="urn:microsoft.com/office/officeart/2005/8/layout/bProcess4"/>
    <dgm:cxn modelId="{4E4611DF-B078-4830-A919-1CDA75F1FC6C}" type="presParOf" srcId="{69D55662-5B67-4056-A2D4-36EC3893B158}" destId="{5F74BFBD-1031-40EA-9553-54F0AA37E78E}" srcOrd="1" destOrd="0" presId="urn:microsoft.com/office/officeart/2005/8/layout/bProcess4"/>
    <dgm:cxn modelId="{65425CE5-7519-4F78-A309-C09659CF0696}" type="presParOf" srcId="{F5403147-3C62-43D4-AC3F-2656B7A66E3E}" destId="{8C48DB11-708A-4788-A007-C83945D79C36}" srcOrd="5" destOrd="0" presId="urn:microsoft.com/office/officeart/2005/8/layout/bProcess4"/>
    <dgm:cxn modelId="{7B7A8063-33C2-41B3-919B-1E2C3F2B8C5E}" type="presParOf" srcId="{F5403147-3C62-43D4-AC3F-2656B7A66E3E}" destId="{456CBE0C-5B0E-492C-95CF-91412B9C21D8}" srcOrd="6" destOrd="0" presId="urn:microsoft.com/office/officeart/2005/8/layout/bProcess4"/>
    <dgm:cxn modelId="{6CC19162-2C14-4ED4-9CC6-86AE972FF2EF}" type="presParOf" srcId="{456CBE0C-5B0E-492C-95CF-91412B9C21D8}" destId="{5F0C2F5C-8302-4B97-9217-210F1188F02B}" srcOrd="0" destOrd="0" presId="urn:microsoft.com/office/officeart/2005/8/layout/bProcess4"/>
    <dgm:cxn modelId="{1260CC45-BE96-4267-B7E0-DA3972CE272E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insert</a:t>
          </a: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insert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b="0" cap="none" dirty="0" err="1">
              <a:latin typeface="Arial" charset="0"/>
              <a:ea typeface="Arial" charset="0"/>
            </a:rPr>
            <a:t>Conference</a:t>
          </a:r>
          <a:r>
            <a:rPr lang="en-US" altLang="ko-KR" sz="1100" dirty="0" err="1">
              <a:latin typeface="Arial" charset="0"/>
              <a:ea typeface="Arial" charset="0"/>
            </a:rPr>
            <a:t>DAO</a:t>
          </a:r>
          <a:endParaRPr lang="ko-KR" altLang="en-US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 err="1">
              <a:latin typeface="Arial" charset="0"/>
              <a:ea typeface="Arial" charset="0"/>
            </a:rPr>
            <a:t>selectByConNum</a:t>
          </a:r>
          <a:r>
            <a:rPr lang="en-US" altLang="ko-KR" sz="1100" dirty="0">
              <a:latin typeface="Arial" charset="0"/>
              <a:ea typeface="Arial" charset="0"/>
            </a:rPr>
            <a:t>  , Insert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</a:t>
          </a:r>
          <a:r>
            <a:rPr lang="en-US" altLang="ko-KR" sz="1100" b="0" cap="none" dirty="0">
              <a:latin typeface="Arial" charset="0"/>
              <a:ea typeface="Arial" charset="0"/>
            </a:rPr>
            <a:t>String, </a:t>
          </a:r>
          <a:r>
            <a:rPr lang="en-US" altLang="ko-KR" sz="1100" b="0" cap="none" dirty="0" err="1">
              <a:latin typeface="Arial" charset="0"/>
            </a:rPr>
            <a:t>ConferenceDTO</a:t>
          </a:r>
          <a:r>
            <a:rPr lang="en-US" altLang="ko-KR" sz="1100" b="0" cap="none" dirty="0">
              <a:latin typeface="Arial" charset="0"/>
              <a:ea typeface="Arial" charset="0"/>
            </a:rPr>
            <a:t/>
          </a:r>
          <a:br>
            <a:rPr lang="en-US" altLang="ko-KR" sz="1100" b="0" cap="none" dirty="0">
              <a:latin typeface="Arial" charset="0"/>
              <a:ea typeface="Arial" charset="0"/>
            </a:rPr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CONFERENCE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dirty="0">
              <a:latin typeface="맑은 고딕" charset="0"/>
              <a:ea typeface="맑은 고딕" charset="0"/>
            </a:rPr>
            <a:t>INSERT </a:t>
          </a:r>
          <a:r>
            <a:rPr lang="en-US" altLang="ko-KR" sz="1100" b="0" cap="none" dirty="0" err="1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Y="991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3129" custLinFactY="21694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A8BE2268-677F-4180-B93B-3FACA3931DCA}" type="presOf" srcId="{2804EC82-E0F7-443E-95B7-010CF6B02748}" destId="{8C48DB11-708A-4788-A007-C83945D79C36}" srcOrd="0" destOrd="0" presId="urn:microsoft.com/office/officeart/2005/8/layout/bProcess4"/>
    <dgm:cxn modelId="{08D65C31-45DC-49F8-B3BE-2C6157C4EFF4}" type="presOf" srcId="{8E7DFD76-14A0-4CBB-B6AD-70676118DD37}" destId="{5282CB61-5C75-4EF7-A9A3-06498EB6A3DA}" srcOrd="0" destOrd="0" presId="urn:microsoft.com/office/officeart/2005/8/layout/bProcess4"/>
    <dgm:cxn modelId="{6550CC09-02AE-460F-954C-6FBB47924194}" type="presOf" srcId="{503B0CFB-CFCA-4F97-99E6-23205E12A0BA}" destId="{5F74BFBD-1031-40EA-9553-54F0AA37E78E}" srcOrd="0" destOrd="0" presId="urn:microsoft.com/office/officeart/2005/8/layout/bProcess4"/>
    <dgm:cxn modelId="{82FFFC9E-5453-4712-BC9A-7CF34F3BD19A}" type="presOf" srcId="{BDF696DC-544A-405B-ACEE-A77D42994C71}" destId="{F5403147-3C62-43D4-AC3F-2656B7A66E3E}" srcOrd="0" destOrd="0" presId="urn:microsoft.com/office/officeart/2005/8/layout/bProcess4"/>
    <dgm:cxn modelId="{A5441C8B-00A0-4211-AA71-B023D227EAB3}" type="presOf" srcId="{5DC01A12-09A4-45AF-A3D2-F19EEC97EE28}" destId="{2DD8C9A2-B55F-4F44-A67A-BF545950A3E8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1BD084A-B9D5-4CB3-8067-4775C974B25E}" type="presOf" srcId="{BB659EE0-F71F-4826-BC7A-EDAC292B5DD0}" destId="{D758E988-73A4-4896-934A-84F9ED7C455B}" srcOrd="0" destOrd="0" presId="urn:microsoft.com/office/officeart/2005/8/layout/bProcess4"/>
    <dgm:cxn modelId="{608455E8-8DED-4519-8E12-E9B7C100B390}" type="presOf" srcId="{4FA2A5D0-B68B-41B4-B891-22FF07704ADF}" destId="{E6BF3FCA-103F-47CD-9AEB-944E2A5477F9}" srcOrd="0" destOrd="0" presId="urn:microsoft.com/office/officeart/2005/8/layout/bProcess4"/>
    <dgm:cxn modelId="{006D8ADE-41A3-4C6E-BDC1-9BC5057BC75E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120D1017-3817-4D38-BEAA-7B567E3ED70A}" type="presParOf" srcId="{F5403147-3C62-43D4-AC3F-2656B7A66E3E}" destId="{47683E16-90AF-4CB9-817D-CA0318755B33}" srcOrd="0" destOrd="0" presId="urn:microsoft.com/office/officeart/2005/8/layout/bProcess4"/>
    <dgm:cxn modelId="{D5D63BB1-099E-4810-9785-A8BDA06A4A36}" type="presParOf" srcId="{47683E16-90AF-4CB9-817D-CA0318755B33}" destId="{8673A255-A814-48CD-80FF-1F9CBBF5848B}" srcOrd="0" destOrd="0" presId="urn:microsoft.com/office/officeart/2005/8/layout/bProcess4"/>
    <dgm:cxn modelId="{560FD2FF-9822-4DF0-8CB2-E489643BCBFF}" type="presParOf" srcId="{47683E16-90AF-4CB9-817D-CA0318755B33}" destId="{D758E988-73A4-4896-934A-84F9ED7C455B}" srcOrd="1" destOrd="0" presId="urn:microsoft.com/office/officeart/2005/8/layout/bProcess4"/>
    <dgm:cxn modelId="{CE1EA15E-BE7D-4594-9876-5A9D50D58129}" type="presParOf" srcId="{F5403147-3C62-43D4-AC3F-2656B7A66E3E}" destId="{3673D0AE-79AE-45BB-9791-739A07622C1E}" srcOrd="1" destOrd="0" presId="urn:microsoft.com/office/officeart/2005/8/layout/bProcess4"/>
    <dgm:cxn modelId="{2D5C090C-7BE1-4FD4-A86E-CF079EB12E10}" type="presParOf" srcId="{F5403147-3C62-43D4-AC3F-2656B7A66E3E}" destId="{C42F5593-1268-4E5F-8BDC-C819DA9DBBA0}" srcOrd="2" destOrd="0" presId="urn:microsoft.com/office/officeart/2005/8/layout/bProcess4"/>
    <dgm:cxn modelId="{6CC09920-8CA7-4535-8BAC-E9091B6E4C35}" type="presParOf" srcId="{C42F5593-1268-4E5F-8BDC-C819DA9DBBA0}" destId="{A0C72E65-5F96-48D6-A712-D94DC06BB019}" srcOrd="0" destOrd="0" presId="urn:microsoft.com/office/officeart/2005/8/layout/bProcess4"/>
    <dgm:cxn modelId="{2F4B2FB3-B909-4F56-91CB-95C62937E457}" type="presParOf" srcId="{C42F5593-1268-4E5F-8BDC-C819DA9DBBA0}" destId="{5282CB61-5C75-4EF7-A9A3-06498EB6A3DA}" srcOrd="1" destOrd="0" presId="urn:microsoft.com/office/officeart/2005/8/layout/bProcess4"/>
    <dgm:cxn modelId="{3D09771A-49D8-41D9-A0B8-231F8DDA662C}" type="presParOf" srcId="{F5403147-3C62-43D4-AC3F-2656B7A66E3E}" destId="{2DD8C9A2-B55F-4F44-A67A-BF545950A3E8}" srcOrd="3" destOrd="0" presId="urn:microsoft.com/office/officeart/2005/8/layout/bProcess4"/>
    <dgm:cxn modelId="{3E7AF03B-93B0-4862-8E4D-95D864E03EA5}" type="presParOf" srcId="{F5403147-3C62-43D4-AC3F-2656B7A66E3E}" destId="{69D55662-5B67-4056-A2D4-36EC3893B158}" srcOrd="4" destOrd="0" presId="urn:microsoft.com/office/officeart/2005/8/layout/bProcess4"/>
    <dgm:cxn modelId="{396E000B-2615-4CF3-A355-DDCE7FAE0904}" type="presParOf" srcId="{69D55662-5B67-4056-A2D4-36EC3893B158}" destId="{FED9DE53-542E-4059-8F4C-A875ABC51747}" srcOrd="0" destOrd="0" presId="urn:microsoft.com/office/officeart/2005/8/layout/bProcess4"/>
    <dgm:cxn modelId="{03B471E8-7868-43E6-A0A3-28A31E85A430}" type="presParOf" srcId="{69D55662-5B67-4056-A2D4-36EC3893B158}" destId="{5F74BFBD-1031-40EA-9553-54F0AA37E78E}" srcOrd="1" destOrd="0" presId="urn:microsoft.com/office/officeart/2005/8/layout/bProcess4"/>
    <dgm:cxn modelId="{2A793242-619D-4CD7-982E-E056D0D8DE98}" type="presParOf" srcId="{F5403147-3C62-43D4-AC3F-2656B7A66E3E}" destId="{8C48DB11-708A-4788-A007-C83945D79C36}" srcOrd="5" destOrd="0" presId="urn:microsoft.com/office/officeart/2005/8/layout/bProcess4"/>
    <dgm:cxn modelId="{53EE1576-A72F-4162-A255-93C3FFCD98BC}" type="presParOf" srcId="{F5403147-3C62-43D4-AC3F-2656B7A66E3E}" destId="{456CBE0C-5B0E-492C-95CF-91412B9C21D8}" srcOrd="6" destOrd="0" presId="urn:microsoft.com/office/officeart/2005/8/layout/bProcess4"/>
    <dgm:cxn modelId="{9E8D0DC1-5885-4B6F-830B-DEA51E7FCE6F}" type="presParOf" srcId="{456CBE0C-5B0E-492C-95CF-91412B9C21D8}" destId="{5F0C2F5C-8302-4B97-9217-210F1188F02B}" srcOrd="0" destOrd="0" presId="urn:microsoft.com/office/officeart/2005/8/layout/bProcess4"/>
    <dgm:cxn modelId="{25A3D3AA-2059-4DD5-9F99-A65ABA20E8AA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pwAlert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changePw1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StudentDAO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 smtClean="0"/>
            <a:t>changePW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StudentDTO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STUDENT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UPDATE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CFE81E7-67F5-4677-B03B-F790167DEA2E}" type="presOf" srcId="{BB659EE0-F71F-4826-BC7A-EDAC292B5DD0}" destId="{D758E988-73A4-4896-934A-84F9ED7C455B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8F2BDB7C-C852-4565-93AD-4E0E08C7CAB4}" type="presOf" srcId="{BDF696DC-544A-405B-ACEE-A77D42994C71}" destId="{F5403147-3C62-43D4-AC3F-2656B7A66E3E}" srcOrd="0" destOrd="0" presId="urn:microsoft.com/office/officeart/2005/8/layout/bProcess4"/>
    <dgm:cxn modelId="{C64D7EC9-1EFD-4027-BF53-F26A59A7FCA5}" type="presOf" srcId="{4FA2A5D0-B68B-41B4-B891-22FF07704ADF}" destId="{E6BF3FCA-103F-47CD-9AEB-944E2A5477F9}" srcOrd="0" destOrd="0" presId="urn:microsoft.com/office/officeart/2005/8/layout/bProcess4"/>
    <dgm:cxn modelId="{543D2A8D-8EF0-47FC-8301-A8AEAEA796D5}" type="presOf" srcId="{503B0CFB-CFCA-4F97-99E6-23205E12A0BA}" destId="{5F74BFBD-1031-40EA-9553-54F0AA37E78E}" srcOrd="0" destOrd="0" presId="urn:microsoft.com/office/officeart/2005/8/layout/bProcess4"/>
    <dgm:cxn modelId="{7F0E9D01-FF06-4BAC-B245-75AD5C1E3D8F}" type="presOf" srcId="{5DC01A12-09A4-45AF-A3D2-F19EEC97EE28}" destId="{2DD8C9A2-B55F-4F44-A67A-BF545950A3E8}" srcOrd="0" destOrd="0" presId="urn:microsoft.com/office/officeart/2005/8/layout/bProcess4"/>
    <dgm:cxn modelId="{9723BE85-1203-4A80-AD5C-F073E9C93413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4B1EEA77-4665-426F-AE82-8027F86385D9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A68B83AD-D944-4A07-BEDF-F551741FE24B}" type="presOf" srcId="{2804EC82-E0F7-443E-95B7-010CF6B02748}" destId="{8C48DB11-708A-4788-A007-C83945D79C36}" srcOrd="0" destOrd="0" presId="urn:microsoft.com/office/officeart/2005/8/layout/bProcess4"/>
    <dgm:cxn modelId="{677E62A0-295E-46D9-A616-2676F2C214A6}" type="presParOf" srcId="{F5403147-3C62-43D4-AC3F-2656B7A66E3E}" destId="{47683E16-90AF-4CB9-817D-CA0318755B33}" srcOrd="0" destOrd="0" presId="urn:microsoft.com/office/officeart/2005/8/layout/bProcess4"/>
    <dgm:cxn modelId="{9F2B474D-5B7B-4646-AC95-532E729677E4}" type="presParOf" srcId="{47683E16-90AF-4CB9-817D-CA0318755B33}" destId="{8673A255-A814-48CD-80FF-1F9CBBF5848B}" srcOrd="0" destOrd="0" presId="urn:microsoft.com/office/officeart/2005/8/layout/bProcess4"/>
    <dgm:cxn modelId="{C168A7C3-72B4-4AF6-AD8E-446FBDEEACA5}" type="presParOf" srcId="{47683E16-90AF-4CB9-817D-CA0318755B33}" destId="{D758E988-73A4-4896-934A-84F9ED7C455B}" srcOrd="1" destOrd="0" presId="urn:microsoft.com/office/officeart/2005/8/layout/bProcess4"/>
    <dgm:cxn modelId="{0C7F4C21-4880-4154-B25E-576E7A2106FE}" type="presParOf" srcId="{F5403147-3C62-43D4-AC3F-2656B7A66E3E}" destId="{3673D0AE-79AE-45BB-9791-739A07622C1E}" srcOrd="1" destOrd="0" presId="urn:microsoft.com/office/officeart/2005/8/layout/bProcess4"/>
    <dgm:cxn modelId="{4DFD79CA-6CDF-4E95-ABD3-997E95960D02}" type="presParOf" srcId="{F5403147-3C62-43D4-AC3F-2656B7A66E3E}" destId="{C42F5593-1268-4E5F-8BDC-C819DA9DBBA0}" srcOrd="2" destOrd="0" presId="urn:microsoft.com/office/officeart/2005/8/layout/bProcess4"/>
    <dgm:cxn modelId="{324E33A3-E9BD-416A-A4DA-EFB4A16A7795}" type="presParOf" srcId="{C42F5593-1268-4E5F-8BDC-C819DA9DBBA0}" destId="{A0C72E65-5F96-48D6-A712-D94DC06BB019}" srcOrd="0" destOrd="0" presId="urn:microsoft.com/office/officeart/2005/8/layout/bProcess4"/>
    <dgm:cxn modelId="{66BEF257-5D34-47BD-818A-EB893E919479}" type="presParOf" srcId="{C42F5593-1268-4E5F-8BDC-C819DA9DBBA0}" destId="{5282CB61-5C75-4EF7-A9A3-06498EB6A3DA}" srcOrd="1" destOrd="0" presId="urn:microsoft.com/office/officeart/2005/8/layout/bProcess4"/>
    <dgm:cxn modelId="{982DA278-20C8-4C39-9777-2AE98C48A43E}" type="presParOf" srcId="{F5403147-3C62-43D4-AC3F-2656B7A66E3E}" destId="{2DD8C9A2-B55F-4F44-A67A-BF545950A3E8}" srcOrd="3" destOrd="0" presId="urn:microsoft.com/office/officeart/2005/8/layout/bProcess4"/>
    <dgm:cxn modelId="{FC4B488B-A485-4619-941B-1902C1336CCA}" type="presParOf" srcId="{F5403147-3C62-43D4-AC3F-2656B7A66E3E}" destId="{69D55662-5B67-4056-A2D4-36EC3893B158}" srcOrd="4" destOrd="0" presId="urn:microsoft.com/office/officeart/2005/8/layout/bProcess4"/>
    <dgm:cxn modelId="{00616E70-A408-4CAC-8D8B-C252938AF7EB}" type="presParOf" srcId="{69D55662-5B67-4056-A2D4-36EC3893B158}" destId="{FED9DE53-542E-4059-8F4C-A875ABC51747}" srcOrd="0" destOrd="0" presId="urn:microsoft.com/office/officeart/2005/8/layout/bProcess4"/>
    <dgm:cxn modelId="{1CF9A955-A361-4532-B3FB-3FB2EE39DF37}" type="presParOf" srcId="{69D55662-5B67-4056-A2D4-36EC3893B158}" destId="{5F74BFBD-1031-40EA-9553-54F0AA37E78E}" srcOrd="1" destOrd="0" presId="urn:microsoft.com/office/officeart/2005/8/layout/bProcess4"/>
    <dgm:cxn modelId="{9096ED47-186C-49D1-95C8-D37DC481E488}" type="presParOf" srcId="{F5403147-3C62-43D4-AC3F-2656B7A66E3E}" destId="{8C48DB11-708A-4788-A007-C83945D79C36}" srcOrd="5" destOrd="0" presId="urn:microsoft.com/office/officeart/2005/8/layout/bProcess4"/>
    <dgm:cxn modelId="{DB9AE05B-F94E-4272-BCDB-3425C8870777}" type="presParOf" srcId="{F5403147-3C62-43D4-AC3F-2656B7A66E3E}" destId="{456CBE0C-5B0E-492C-95CF-91412B9C21D8}" srcOrd="6" destOrd="0" presId="urn:microsoft.com/office/officeart/2005/8/layout/bProcess4"/>
    <dgm:cxn modelId="{0CAF465F-1C12-424E-8A0B-331DDC5A9614}" type="presParOf" srcId="{456CBE0C-5B0E-492C-95CF-91412B9C21D8}" destId="{5F0C2F5C-8302-4B97-9217-210F1188F02B}" srcOrd="0" destOrd="0" presId="urn:microsoft.com/office/officeart/2005/8/layout/bProcess4"/>
    <dgm:cxn modelId="{C63A24A8-8AC2-46E2-8A03-D05D8779D81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 select</a:t>
          </a: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 select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b="0" cap="none" dirty="0" err="1">
              <a:latin typeface="Arial" charset="0"/>
              <a:ea typeface="Arial" charset="0"/>
            </a:rPr>
            <a:t>Conference</a:t>
          </a:r>
          <a:r>
            <a:rPr lang="en-US" altLang="ko-KR" sz="1100" dirty="0" err="1">
              <a:latin typeface="Arial" charset="0"/>
              <a:ea typeface="Arial" charset="0"/>
            </a:rPr>
            <a:t>DAO</a:t>
          </a:r>
          <a:endParaRPr lang="ko-KR" altLang="en-US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en-US" sz="1100" b="0" cap="none" dirty="0" err="1">
              <a:latin typeface="Arial" charset="0"/>
            </a:rPr>
            <a:t>selectByConNum</a:t>
          </a:r>
          <a:endParaRPr lang="en-US" altLang="en-US" sz="1100" b="0" cap="none" dirty="0">
            <a:latin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String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CONFERENCE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cap="none" dirty="0">
              <a:latin typeface="맑은 고딕" charset="0"/>
              <a:ea typeface="맑은 고딕" charset="0"/>
            </a:rPr>
            <a:t>호출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X="-129" custLinFactNeighborY="50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3129" custLinFactY="-2056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Y="1011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090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2500BA70-F215-403A-B8B3-4D89D25E0595}" type="presOf" srcId="{503B0CFB-CFCA-4F97-99E6-23205E12A0BA}" destId="{5F74BFBD-1031-40EA-9553-54F0AA37E78E}" srcOrd="0" destOrd="0" presId="urn:microsoft.com/office/officeart/2005/8/layout/bProcess4"/>
    <dgm:cxn modelId="{76652C73-6915-4271-AF45-62644187F3F4}" type="presOf" srcId="{BDF696DC-544A-405B-ACEE-A77D42994C71}" destId="{F5403147-3C62-43D4-AC3F-2656B7A66E3E}" srcOrd="0" destOrd="0" presId="urn:microsoft.com/office/officeart/2005/8/layout/bProcess4"/>
    <dgm:cxn modelId="{69F583E4-5656-4C69-A9D1-1D88092FC8A3}" type="presOf" srcId="{4FA2A5D0-B68B-41B4-B891-22FF07704ADF}" destId="{E6BF3FCA-103F-47CD-9AEB-944E2A5477F9}" srcOrd="0" destOrd="0" presId="urn:microsoft.com/office/officeart/2005/8/layout/bProcess4"/>
    <dgm:cxn modelId="{2C4DDBF6-66E3-4C9C-965E-FB6266CA6BE6}" type="presOf" srcId="{BB659EE0-F71F-4826-BC7A-EDAC292B5DD0}" destId="{D758E988-73A4-4896-934A-84F9ED7C455B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4BE1885B-1DA2-476C-B124-F79CA6350831}" type="presOf" srcId="{2804EC82-E0F7-443E-95B7-010CF6B02748}" destId="{8C48DB11-708A-4788-A007-C83945D79C36}" srcOrd="0" destOrd="0" presId="urn:microsoft.com/office/officeart/2005/8/layout/bProcess4"/>
    <dgm:cxn modelId="{EEB13F17-6707-4842-A31C-3A6A0738C43D}" type="presOf" srcId="{8E7DFD76-14A0-4CBB-B6AD-70676118DD37}" destId="{5282CB61-5C75-4EF7-A9A3-06498EB6A3DA}" srcOrd="0" destOrd="0" presId="urn:microsoft.com/office/officeart/2005/8/layout/bProcess4"/>
    <dgm:cxn modelId="{F65E261B-0872-4331-9673-475C939EC9AD}" type="presOf" srcId="{5DC01A12-09A4-45AF-A3D2-F19EEC97EE28}" destId="{2DD8C9A2-B55F-4F44-A67A-BF545950A3E8}" srcOrd="0" destOrd="0" presId="urn:microsoft.com/office/officeart/2005/8/layout/bProcess4"/>
    <dgm:cxn modelId="{96BB0213-B732-4817-9FD2-AF477F214AC7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F5D76FBB-2DCC-491A-AED3-04428AD07EB7}" type="presParOf" srcId="{F5403147-3C62-43D4-AC3F-2656B7A66E3E}" destId="{47683E16-90AF-4CB9-817D-CA0318755B33}" srcOrd="0" destOrd="0" presId="urn:microsoft.com/office/officeart/2005/8/layout/bProcess4"/>
    <dgm:cxn modelId="{CE3A96A4-D92C-42F6-9BE9-5E9B535C669B}" type="presParOf" srcId="{47683E16-90AF-4CB9-817D-CA0318755B33}" destId="{8673A255-A814-48CD-80FF-1F9CBBF5848B}" srcOrd="0" destOrd="0" presId="urn:microsoft.com/office/officeart/2005/8/layout/bProcess4"/>
    <dgm:cxn modelId="{18A10EEA-B950-4712-91A8-DA3C43FD9569}" type="presParOf" srcId="{47683E16-90AF-4CB9-817D-CA0318755B33}" destId="{D758E988-73A4-4896-934A-84F9ED7C455B}" srcOrd="1" destOrd="0" presId="urn:microsoft.com/office/officeart/2005/8/layout/bProcess4"/>
    <dgm:cxn modelId="{B88AAA16-0A06-4A86-8809-FC3ABD2F1186}" type="presParOf" srcId="{F5403147-3C62-43D4-AC3F-2656B7A66E3E}" destId="{3673D0AE-79AE-45BB-9791-739A07622C1E}" srcOrd="1" destOrd="0" presId="urn:microsoft.com/office/officeart/2005/8/layout/bProcess4"/>
    <dgm:cxn modelId="{B821C4BD-9CBF-4D22-B0F6-BED60447EDB7}" type="presParOf" srcId="{F5403147-3C62-43D4-AC3F-2656B7A66E3E}" destId="{C42F5593-1268-4E5F-8BDC-C819DA9DBBA0}" srcOrd="2" destOrd="0" presId="urn:microsoft.com/office/officeart/2005/8/layout/bProcess4"/>
    <dgm:cxn modelId="{8C06EEE0-9CF5-46E6-96F1-A878B078BAB2}" type="presParOf" srcId="{C42F5593-1268-4E5F-8BDC-C819DA9DBBA0}" destId="{A0C72E65-5F96-48D6-A712-D94DC06BB019}" srcOrd="0" destOrd="0" presId="urn:microsoft.com/office/officeart/2005/8/layout/bProcess4"/>
    <dgm:cxn modelId="{B31E2A7C-155F-4E56-91A9-BCA0B1CAE6D5}" type="presParOf" srcId="{C42F5593-1268-4E5F-8BDC-C819DA9DBBA0}" destId="{5282CB61-5C75-4EF7-A9A3-06498EB6A3DA}" srcOrd="1" destOrd="0" presId="urn:microsoft.com/office/officeart/2005/8/layout/bProcess4"/>
    <dgm:cxn modelId="{B67A32BC-7E7F-4516-9BC0-19A49131414F}" type="presParOf" srcId="{F5403147-3C62-43D4-AC3F-2656B7A66E3E}" destId="{2DD8C9A2-B55F-4F44-A67A-BF545950A3E8}" srcOrd="3" destOrd="0" presId="urn:microsoft.com/office/officeart/2005/8/layout/bProcess4"/>
    <dgm:cxn modelId="{3BD95618-C760-48C9-9569-9A19E0B06C25}" type="presParOf" srcId="{F5403147-3C62-43D4-AC3F-2656B7A66E3E}" destId="{69D55662-5B67-4056-A2D4-36EC3893B158}" srcOrd="4" destOrd="0" presId="urn:microsoft.com/office/officeart/2005/8/layout/bProcess4"/>
    <dgm:cxn modelId="{FF2A93BB-B722-4B95-9177-011D8359146E}" type="presParOf" srcId="{69D55662-5B67-4056-A2D4-36EC3893B158}" destId="{FED9DE53-542E-4059-8F4C-A875ABC51747}" srcOrd="0" destOrd="0" presId="urn:microsoft.com/office/officeart/2005/8/layout/bProcess4"/>
    <dgm:cxn modelId="{B1628673-F748-4EBC-B52A-6AD090858097}" type="presParOf" srcId="{69D55662-5B67-4056-A2D4-36EC3893B158}" destId="{5F74BFBD-1031-40EA-9553-54F0AA37E78E}" srcOrd="1" destOrd="0" presId="urn:microsoft.com/office/officeart/2005/8/layout/bProcess4"/>
    <dgm:cxn modelId="{F9CB8F1D-4B74-4D5D-9545-12320F936AB5}" type="presParOf" srcId="{F5403147-3C62-43D4-AC3F-2656B7A66E3E}" destId="{8C48DB11-708A-4788-A007-C83945D79C36}" srcOrd="5" destOrd="0" presId="urn:microsoft.com/office/officeart/2005/8/layout/bProcess4"/>
    <dgm:cxn modelId="{9160357E-A9B0-4A38-95FD-A0A03B0BAFFC}" type="presParOf" srcId="{F5403147-3C62-43D4-AC3F-2656B7A66E3E}" destId="{456CBE0C-5B0E-492C-95CF-91412B9C21D8}" srcOrd="6" destOrd="0" presId="urn:microsoft.com/office/officeart/2005/8/layout/bProcess4"/>
    <dgm:cxn modelId="{819CAB0F-3226-4518-8205-C2D467641A26}" type="presParOf" srcId="{456CBE0C-5B0E-492C-95CF-91412B9C21D8}" destId="{5F0C2F5C-8302-4B97-9217-210F1188F02B}" srcOrd="0" destOrd="0" presId="urn:microsoft.com/office/officeart/2005/8/layout/bProcess4"/>
    <dgm:cxn modelId="{2F2CBC42-9B73-4D5D-924C-56B356A59356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0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p_dropout_write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p_dropout_write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Library : </a:t>
          </a:r>
          <a:r>
            <a:rPr lang="en-US" altLang="ko-KR" sz="1100" dirty="0" err="1"/>
            <a:t>iText</a:t>
          </a:r>
          <a:r>
            <a:rPr lang="en-US" altLang="ko-KR" sz="1100" dirty="0"/>
            <a:t> 5.5.9</a:t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dropoutDAO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insert(</a:t>
          </a:r>
          <a:r>
            <a:rPr lang="en-US" altLang="ko-KR" sz="1100" b="0" dirty="0" err="1"/>
            <a:t>DropoutDTO</a:t>
          </a:r>
          <a:r>
            <a:rPr lang="en-US" altLang="ko-KR" sz="1100" b="0" dirty="0"/>
            <a:t>)</a:t>
          </a:r>
          <a:br>
            <a:rPr lang="en-US" altLang="ko-KR" sz="1100" b="0" dirty="0"/>
          </a:br>
          <a:r>
            <a:rPr lang="en-US" altLang="ko-KR" sz="1100" b="0" dirty="0"/>
            <a:t>update(</a:t>
          </a:r>
          <a:r>
            <a:rPr lang="en-US" altLang="ko-KR" sz="1100" b="0" dirty="0" err="1"/>
            <a:t>DropoutDTO</a:t>
          </a:r>
          <a:r>
            <a:rPr lang="en-US" altLang="ko-KR" sz="1100" b="0" dirty="0"/>
            <a:t>)</a:t>
          </a:r>
          <a:br>
            <a:rPr lang="en-US" altLang="ko-KR" sz="1100" b="0" dirty="0"/>
          </a:br>
          <a:r>
            <a:rPr lang="en-US" altLang="ko-KR" sz="1100" b="0" dirty="0"/>
            <a:t>select(</a:t>
          </a:r>
          <a:r>
            <a:rPr lang="en-US" altLang="ko-KR" sz="1100" b="0" dirty="0" err="1"/>
            <a:t>DropoutDTO</a:t>
          </a:r>
          <a:r>
            <a:rPr lang="en-US" altLang="ko-KR" sz="1100" b="0" dirty="0"/>
            <a:t>)</a:t>
          </a:r>
          <a:br>
            <a:rPr lang="en-US" altLang="ko-KR" sz="1100" b="0" dirty="0"/>
          </a:br>
          <a:r>
            <a:rPr lang="en-US" altLang="ko-KR" sz="1100" b="0" dirty="0"/>
            <a:t>Parameter : </a:t>
          </a:r>
          <a:r>
            <a:rPr lang="en-US" altLang="ko-KR" sz="1100" b="0" dirty="0" err="1"/>
            <a:t>DropoutDTO</a:t>
          </a:r>
          <a:r>
            <a:rPr lang="en-US" altLang="ko-KR" sz="1100" b="0" dirty="0"/>
            <a:t/>
          </a:r>
          <a:br>
            <a:rPr lang="en-US" altLang="ko-KR" sz="1100" b="0" dirty="0"/>
          </a:br>
          <a:endParaRPr lang="ko-KR" altLang="en-US" sz="1100" b="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DROPOUT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, INSERT , UPDATE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F2AE874-F749-479D-848E-AC748F68E5E9}" type="presOf" srcId="{2804EC82-E0F7-443E-95B7-010CF6B02748}" destId="{8C48DB11-708A-4788-A007-C83945D79C36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C9676519-D442-4D8B-9D7B-A12EE8846817}" type="presOf" srcId="{8E7DFD76-14A0-4CBB-B6AD-70676118DD37}" destId="{5282CB61-5C75-4EF7-A9A3-06498EB6A3DA}" srcOrd="0" destOrd="0" presId="urn:microsoft.com/office/officeart/2005/8/layout/bProcess4"/>
    <dgm:cxn modelId="{9649B683-C358-4448-9050-E064935CDC33}" type="presOf" srcId="{4FA2A5D0-B68B-41B4-B891-22FF07704ADF}" destId="{E6BF3FCA-103F-47CD-9AEB-944E2A5477F9}" srcOrd="0" destOrd="0" presId="urn:microsoft.com/office/officeart/2005/8/layout/bProcess4"/>
    <dgm:cxn modelId="{D1E29FCE-7CBB-41C4-AD0E-705EDF55C277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AF813B7F-FA31-4CC1-B379-829AF134A7BA}" type="presOf" srcId="{BDF696DC-544A-405B-ACEE-A77D42994C71}" destId="{F5403147-3C62-43D4-AC3F-2656B7A66E3E}" srcOrd="0" destOrd="0" presId="urn:microsoft.com/office/officeart/2005/8/layout/bProcess4"/>
    <dgm:cxn modelId="{8645B875-71F3-4A07-8FE6-0C561FF065AC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C6E28FE0-FC60-40AC-B432-885B39414AF3}" type="presOf" srcId="{0390D2A2-22FB-4523-AE50-8EFE8554666C}" destId="{3673D0AE-79AE-45BB-9791-739A07622C1E}" srcOrd="0" destOrd="0" presId="urn:microsoft.com/office/officeart/2005/8/layout/bProcess4"/>
    <dgm:cxn modelId="{0C2C7CA2-68D3-4B05-8DAB-B94F52AE2978}" type="presOf" srcId="{BB659EE0-F71F-4826-BC7A-EDAC292B5DD0}" destId="{D758E988-73A4-4896-934A-84F9ED7C455B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0BB2CE65-88B0-4EAB-96FB-AEA29A4398CD}" type="presParOf" srcId="{F5403147-3C62-43D4-AC3F-2656B7A66E3E}" destId="{47683E16-90AF-4CB9-817D-CA0318755B33}" srcOrd="0" destOrd="0" presId="urn:microsoft.com/office/officeart/2005/8/layout/bProcess4"/>
    <dgm:cxn modelId="{AD973517-6AF5-46E4-9E24-48756233F826}" type="presParOf" srcId="{47683E16-90AF-4CB9-817D-CA0318755B33}" destId="{8673A255-A814-48CD-80FF-1F9CBBF5848B}" srcOrd="0" destOrd="0" presId="urn:microsoft.com/office/officeart/2005/8/layout/bProcess4"/>
    <dgm:cxn modelId="{0D10B5F5-CA9C-4707-AF12-45E34FCAADF7}" type="presParOf" srcId="{47683E16-90AF-4CB9-817D-CA0318755B33}" destId="{D758E988-73A4-4896-934A-84F9ED7C455B}" srcOrd="1" destOrd="0" presId="urn:microsoft.com/office/officeart/2005/8/layout/bProcess4"/>
    <dgm:cxn modelId="{EC647097-B979-44D1-B83E-9D3BADBD0339}" type="presParOf" srcId="{F5403147-3C62-43D4-AC3F-2656B7A66E3E}" destId="{3673D0AE-79AE-45BB-9791-739A07622C1E}" srcOrd="1" destOrd="0" presId="urn:microsoft.com/office/officeart/2005/8/layout/bProcess4"/>
    <dgm:cxn modelId="{C1E056F8-62BD-46D7-B102-FF51277F8675}" type="presParOf" srcId="{F5403147-3C62-43D4-AC3F-2656B7A66E3E}" destId="{C42F5593-1268-4E5F-8BDC-C819DA9DBBA0}" srcOrd="2" destOrd="0" presId="urn:microsoft.com/office/officeart/2005/8/layout/bProcess4"/>
    <dgm:cxn modelId="{2D6CEBD7-AFE3-4BD4-9BED-1F542AAD4EE2}" type="presParOf" srcId="{C42F5593-1268-4E5F-8BDC-C819DA9DBBA0}" destId="{A0C72E65-5F96-48D6-A712-D94DC06BB019}" srcOrd="0" destOrd="0" presId="urn:microsoft.com/office/officeart/2005/8/layout/bProcess4"/>
    <dgm:cxn modelId="{C81F4BEB-3211-4FD2-A55B-E195EED36D6D}" type="presParOf" srcId="{C42F5593-1268-4E5F-8BDC-C819DA9DBBA0}" destId="{5282CB61-5C75-4EF7-A9A3-06498EB6A3DA}" srcOrd="1" destOrd="0" presId="urn:microsoft.com/office/officeart/2005/8/layout/bProcess4"/>
    <dgm:cxn modelId="{D049B691-9795-4E12-A33F-925C2500A05D}" type="presParOf" srcId="{F5403147-3C62-43D4-AC3F-2656B7A66E3E}" destId="{2DD8C9A2-B55F-4F44-A67A-BF545950A3E8}" srcOrd="3" destOrd="0" presId="urn:microsoft.com/office/officeart/2005/8/layout/bProcess4"/>
    <dgm:cxn modelId="{9D9EC3B3-213B-43AC-B947-A6156B78B3B3}" type="presParOf" srcId="{F5403147-3C62-43D4-AC3F-2656B7A66E3E}" destId="{69D55662-5B67-4056-A2D4-36EC3893B158}" srcOrd="4" destOrd="0" presId="urn:microsoft.com/office/officeart/2005/8/layout/bProcess4"/>
    <dgm:cxn modelId="{B2484ADF-FDD6-4A85-A25F-993FE6EF84EC}" type="presParOf" srcId="{69D55662-5B67-4056-A2D4-36EC3893B158}" destId="{FED9DE53-542E-4059-8F4C-A875ABC51747}" srcOrd="0" destOrd="0" presId="urn:microsoft.com/office/officeart/2005/8/layout/bProcess4"/>
    <dgm:cxn modelId="{E50D19D6-C4CA-4BFC-B531-A8D75D13DD5E}" type="presParOf" srcId="{69D55662-5B67-4056-A2D4-36EC3893B158}" destId="{5F74BFBD-1031-40EA-9553-54F0AA37E78E}" srcOrd="1" destOrd="0" presId="urn:microsoft.com/office/officeart/2005/8/layout/bProcess4"/>
    <dgm:cxn modelId="{6CE252C8-E862-4AC9-9A84-302142C4529B}" type="presParOf" srcId="{F5403147-3C62-43D4-AC3F-2656B7A66E3E}" destId="{8C48DB11-708A-4788-A007-C83945D79C36}" srcOrd="5" destOrd="0" presId="urn:microsoft.com/office/officeart/2005/8/layout/bProcess4"/>
    <dgm:cxn modelId="{612FD18C-70A6-4952-BD09-1A67E228FDEF}" type="presParOf" srcId="{F5403147-3C62-43D4-AC3F-2656B7A66E3E}" destId="{456CBE0C-5B0E-492C-95CF-91412B9C21D8}" srcOrd="6" destOrd="0" presId="urn:microsoft.com/office/officeart/2005/8/layout/bProcess4"/>
    <dgm:cxn modelId="{BCADB919-D909-4FDF-AFDE-298B062E938B}" type="presParOf" srcId="{456CBE0C-5B0E-492C-95CF-91412B9C21D8}" destId="{5F0C2F5C-8302-4B97-9217-210F1188F02B}" srcOrd="0" destOrd="0" presId="urn:microsoft.com/office/officeart/2005/8/layout/bProcess4"/>
    <dgm:cxn modelId="{48CFE333-7291-4819-A4C6-5B2F8B4426B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 </a:t>
          </a:r>
          <a:r>
            <a:rPr lang="en-US" altLang="ko-KR" sz="1100" dirty="0" err="1">
              <a:latin typeface="Arial" charset="0"/>
            </a:rPr>
            <a:t>adv_add</a:t>
          </a:r>
          <a:endParaRPr lang="en-US" altLang="ko-KR" sz="1100" dirty="0">
            <a:latin typeface="Arial" charset="0"/>
            <a:ea typeface="Arial" charset="0"/>
          </a:endParaRP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</a:t>
          </a:r>
          <a:r>
            <a:rPr lang="en-US" altLang="ko-KR" sz="1100" dirty="0" err="1">
              <a:latin typeface="Arial" charset="0"/>
            </a:rPr>
            <a:t>adv_add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b="0" cap="none" dirty="0" err="1">
              <a:latin typeface="Arial" charset="0"/>
              <a:ea typeface="Arial" charset="0"/>
            </a:rPr>
            <a:t>AdviceDAO</a:t>
          </a: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 err="1">
              <a:latin typeface="Arial" charset="0"/>
            </a:rPr>
            <a:t>selectByAdvNum</a:t>
          </a: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String </a:t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ko-KR" sz="1100" dirty="0">
              <a:latin typeface="Arial" charset="0"/>
              <a:ea typeface="Arial" charset="0"/>
            </a:rPr>
            <a:t>insert</a:t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ko-KR" sz="1100" dirty="0">
              <a:latin typeface="Arial" charset="0"/>
              <a:ea typeface="Arial" charset="0"/>
            </a:rPr>
            <a:t>Parameter : </a:t>
          </a:r>
          <a:r>
            <a:rPr lang="en-US" altLang="ko-KR" sz="1100" dirty="0" err="1">
              <a:latin typeface="Arial" charset="0"/>
              <a:ea typeface="Arial" charset="0"/>
            </a:rPr>
            <a:t>AdviceDTO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ADVICE</a:t>
          </a:r>
          <a:br>
            <a:rPr lang="en-US" altLang="ko-KR" sz="1100" b="0" cap="none" dirty="0">
              <a:latin typeface="맑은 고딕" charset="0"/>
              <a:ea typeface="맑은 고딕" charset="0"/>
            </a:rPr>
          </a:br>
          <a:r>
            <a:rPr lang="en-US" altLang="ko-KR" sz="1100" b="0" cap="none" dirty="0">
              <a:latin typeface="맑은 고딕" charset="0"/>
              <a:ea typeface="맑은 고딕" charset="0"/>
            </a:rPr>
            <a:t>INSERT </a:t>
          </a:r>
          <a:r>
            <a:rPr lang="ko-KR" altLang="en-US" sz="1100" b="0" cap="none" dirty="0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Y="14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3257" custLinFactY="-23456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X="100257" custScaleY="94823" custLinFactNeighborX="27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090" custLinFactY="21695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070D76CE-50DF-4B8C-8FA7-E9FB89CBA413}" type="presOf" srcId="{4FA2A5D0-B68B-41B4-B891-22FF07704ADF}" destId="{E6BF3FCA-103F-47CD-9AEB-944E2A5477F9}" srcOrd="0" destOrd="0" presId="urn:microsoft.com/office/officeart/2005/8/layout/bProcess4"/>
    <dgm:cxn modelId="{58843177-D455-49E2-A4AB-176A2955C9E0}" type="presOf" srcId="{503B0CFB-CFCA-4F97-99E6-23205E12A0BA}" destId="{5F74BFBD-1031-40EA-9553-54F0AA37E78E}" srcOrd="0" destOrd="0" presId="urn:microsoft.com/office/officeart/2005/8/layout/bProcess4"/>
    <dgm:cxn modelId="{ADAC5111-9FA0-4B0E-A287-CB78E8DFABBC}" type="presOf" srcId="{8E7DFD76-14A0-4CBB-B6AD-70676118DD37}" destId="{5282CB61-5C75-4EF7-A9A3-06498EB6A3DA}" srcOrd="0" destOrd="0" presId="urn:microsoft.com/office/officeart/2005/8/layout/bProcess4"/>
    <dgm:cxn modelId="{A4106157-3062-44F9-9D9A-EC826D63DD85}" type="presOf" srcId="{BDF696DC-544A-405B-ACEE-A77D42994C71}" destId="{F5403147-3C62-43D4-AC3F-2656B7A66E3E}" srcOrd="0" destOrd="0" presId="urn:microsoft.com/office/officeart/2005/8/layout/bProcess4"/>
    <dgm:cxn modelId="{13BB84F9-13B3-44A8-8F6D-CEAF130D175C}" type="presOf" srcId="{5DC01A12-09A4-45AF-A3D2-F19EEC97EE28}" destId="{2DD8C9A2-B55F-4F44-A67A-BF545950A3E8}" srcOrd="0" destOrd="0" presId="urn:microsoft.com/office/officeart/2005/8/layout/bProcess4"/>
    <dgm:cxn modelId="{14128D5E-94C3-4CEF-908B-C1BDF0A909EC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269CF925-6E2F-48C5-B2D6-A10EA8A95807}" type="presOf" srcId="{2804EC82-E0F7-443E-95B7-010CF6B02748}" destId="{8C48DB11-708A-4788-A007-C83945D79C36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427A4F16-EE82-4935-8943-945D4B769486}" type="presOf" srcId="{BB659EE0-F71F-4826-BC7A-EDAC292B5DD0}" destId="{D758E988-73A4-4896-934A-84F9ED7C455B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E2606BCA-DE8C-4108-8326-CE19A7B4C7D8}" type="presParOf" srcId="{F5403147-3C62-43D4-AC3F-2656B7A66E3E}" destId="{47683E16-90AF-4CB9-817D-CA0318755B33}" srcOrd="0" destOrd="0" presId="urn:microsoft.com/office/officeart/2005/8/layout/bProcess4"/>
    <dgm:cxn modelId="{6F57E83B-EFAE-4B11-A3D5-2CDCB00E7B29}" type="presParOf" srcId="{47683E16-90AF-4CB9-817D-CA0318755B33}" destId="{8673A255-A814-48CD-80FF-1F9CBBF5848B}" srcOrd="0" destOrd="0" presId="urn:microsoft.com/office/officeart/2005/8/layout/bProcess4"/>
    <dgm:cxn modelId="{5D2078EB-C87E-4F3C-BB14-CBF00AD5C2A7}" type="presParOf" srcId="{47683E16-90AF-4CB9-817D-CA0318755B33}" destId="{D758E988-73A4-4896-934A-84F9ED7C455B}" srcOrd="1" destOrd="0" presId="urn:microsoft.com/office/officeart/2005/8/layout/bProcess4"/>
    <dgm:cxn modelId="{9C3EF1EF-2F6D-4C47-98ED-3464451E8965}" type="presParOf" srcId="{F5403147-3C62-43D4-AC3F-2656B7A66E3E}" destId="{3673D0AE-79AE-45BB-9791-739A07622C1E}" srcOrd="1" destOrd="0" presId="urn:microsoft.com/office/officeart/2005/8/layout/bProcess4"/>
    <dgm:cxn modelId="{BB412CA0-9E20-445F-912E-6B87FFD9E989}" type="presParOf" srcId="{F5403147-3C62-43D4-AC3F-2656B7A66E3E}" destId="{C42F5593-1268-4E5F-8BDC-C819DA9DBBA0}" srcOrd="2" destOrd="0" presId="urn:microsoft.com/office/officeart/2005/8/layout/bProcess4"/>
    <dgm:cxn modelId="{8F072FE1-807D-4A56-BB4F-356C78C1DB55}" type="presParOf" srcId="{C42F5593-1268-4E5F-8BDC-C819DA9DBBA0}" destId="{A0C72E65-5F96-48D6-A712-D94DC06BB019}" srcOrd="0" destOrd="0" presId="urn:microsoft.com/office/officeart/2005/8/layout/bProcess4"/>
    <dgm:cxn modelId="{54CB8832-E57A-41CF-AE92-49E7009E1B18}" type="presParOf" srcId="{C42F5593-1268-4E5F-8BDC-C819DA9DBBA0}" destId="{5282CB61-5C75-4EF7-A9A3-06498EB6A3DA}" srcOrd="1" destOrd="0" presId="urn:microsoft.com/office/officeart/2005/8/layout/bProcess4"/>
    <dgm:cxn modelId="{62B9110A-7182-48B8-8339-F61AD95F5227}" type="presParOf" srcId="{F5403147-3C62-43D4-AC3F-2656B7A66E3E}" destId="{2DD8C9A2-B55F-4F44-A67A-BF545950A3E8}" srcOrd="3" destOrd="0" presId="urn:microsoft.com/office/officeart/2005/8/layout/bProcess4"/>
    <dgm:cxn modelId="{BEB70C79-6EBF-4843-878C-08E4997D9184}" type="presParOf" srcId="{F5403147-3C62-43D4-AC3F-2656B7A66E3E}" destId="{69D55662-5B67-4056-A2D4-36EC3893B158}" srcOrd="4" destOrd="0" presId="urn:microsoft.com/office/officeart/2005/8/layout/bProcess4"/>
    <dgm:cxn modelId="{210F1FB6-C21A-4686-878A-9F736C177B4E}" type="presParOf" srcId="{69D55662-5B67-4056-A2D4-36EC3893B158}" destId="{FED9DE53-542E-4059-8F4C-A875ABC51747}" srcOrd="0" destOrd="0" presId="urn:microsoft.com/office/officeart/2005/8/layout/bProcess4"/>
    <dgm:cxn modelId="{6813F943-D785-40EC-B4FF-1789FBF61EEC}" type="presParOf" srcId="{69D55662-5B67-4056-A2D4-36EC3893B158}" destId="{5F74BFBD-1031-40EA-9553-54F0AA37E78E}" srcOrd="1" destOrd="0" presId="urn:microsoft.com/office/officeart/2005/8/layout/bProcess4"/>
    <dgm:cxn modelId="{61B63C14-5CCF-442D-93D4-89E963F8B129}" type="presParOf" srcId="{F5403147-3C62-43D4-AC3F-2656B7A66E3E}" destId="{8C48DB11-708A-4788-A007-C83945D79C36}" srcOrd="5" destOrd="0" presId="urn:microsoft.com/office/officeart/2005/8/layout/bProcess4"/>
    <dgm:cxn modelId="{6AA1F830-EB4F-4A91-920D-1C16CD1389A4}" type="presParOf" srcId="{F5403147-3C62-43D4-AC3F-2656B7A66E3E}" destId="{456CBE0C-5B0E-492C-95CF-91412B9C21D8}" srcOrd="6" destOrd="0" presId="urn:microsoft.com/office/officeart/2005/8/layout/bProcess4"/>
    <dgm:cxn modelId="{156F8B70-1ACC-4AFB-A5AF-4F76FA3925F9}" type="presParOf" srcId="{456CBE0C-5B0E-492C-95CF-91412B9C21D8}" destId="{5F0C2F5C-8302-4B97-9217-210F1188F02B}" srcOrd="0" destOrd="0" presId="urn:microsoft.com/office/officeart/2005/8/layout/bProcess4"/>
    <dgm:cxn modelId="{EB27D46C-5A38-4F87-9E5C-276C8D9625C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</a:rPr>
            <a:t>view12</a:t>
          </a:r>
          <a:endParaRPr lang="en-US" altLang="ko-KR" sz="1100" dirty="0">
            <a:latin typeface="Arial" charset="0"/>
            <a:ea typeface="Arial" charset="0"/>
          </a:endParaRP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r>
            <a:rPr lang="en-US" altLang="ko-KR" sz="1100" dirty="0">
              <a:latin typeface="Arial" charset="0"/>
              <a:ea typeface="Arial" charset="0"/>
            </a:rPr>
            <a:t> </a:t>
          </a:r>
          <a:r>
            <a:rPr lang="en-US" altLang="ko-KR" sz="1100" dirty="0">
              <a:latin typeface="Arial" charset="0"/>
            </a:rPr>
            <a:t>view12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endParaRPr lang="en-US" altLang="ko-KR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b="0" cap="none" dirty="0" err="1">
              <a:latin typeface="Arial" charset="0"/>
              <a:ea typeface="Arial" charset="0"/>
            </a:rPr>
            <a:t>AdviceDAO</a:t>
          </a: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 err="1">
              <a:latin typeface="Arial" charset="0"/>
            </a:rPr>
            <a:t>selectByAdvNum</a:t>
          </a: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String</a:t>
          </a:r>
          <a:r>
            <a:rPr lang="en-US" altLang="ko-KR" sz="1100" b="0" cap="none" dirty="0">
              <a:latin typeface="Arial" charset="0"/>
              <a:ea typeface="Arial" charset="0"/>
            </a:rPr>
            <a:t/>
          </a:r>
          <a:br>
            <a:rPr lang="en-US" altLang="ko-KR" sz="1100" b="0" cap="none" dirty="0">
              <a:latin typeface="Arial" charset="0"/>
              <a:ea typeface="Arial" charset="0"/>
            </a:rPr>
          </a:br>
          <a:endParaRPr lang="en-US" altLang="ko-KR" sz="1100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/>
          </a:r>
          <a:br>
            <a:rPr lang="en-US" altLang="ko-KR" sz="1100" b="0" cap="none" dirty="0">
              <a:latin typeface="Arial" charset="0"/>
              <a:ea typeface="Arial" charset="0"/>
            </a:rPr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ADVICE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cap="none" dirty="0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Y="7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3129" custLinFactY="-22735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Y="99746" custLinFactNeighborY="14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090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775C268E-2145-459D-9832-9C15A759B73A}" type="presOf" srcId="{4FA2A5D0-B68B-41B4-B891-22FF07704ADF}" destId="{E6BF3FCA-103F-47CD-9AEB-944E2A5477F9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560DBB04-C05E-498E-A843-272B494D643D}" type="presOf" srcId="{2804EC82-E0F7-443E-95B7-010CF6B02748}" destId="{8C48DB11-708A-4788-A007-C83945D79C36}" srcOrd="0" destOrd="0" presId="urn:microsoft.com/office/officeart/2005/8/layout/bProcess4"/>
    <dgm:cxn modelId="{BA194BEC-595B-4B1B-A907-DFCA466DA468}" type="presOf" srcId="{BB659EE0-F71F-4826-BC7A-EDAC292B5DD0}" destId="{D758E988-73A4-4896-934A-84F9ED7C455B}" srcOrd="0" destOrd="0" presId="urn:microsoft.com/office/officeart/2005/8/layout/bProcess4"/>
    <dgm:cxn modelId="{97E02055-E317-42F7-A5C8-E190952B0E46}" type="presOf" srcId="{BDF696DC-544A-405B-ACEE-A77D42994C71}" destId="{F5403147-3C62-43D4-AC3F-2656B7A66E3E}" srcOrd="0" destOrd="0" presId="urn:microsoft.com/office/officeart/2005/8/layout/bProcess4"/>
    <dgm:cxn modelId="{BA8F1009-629F-4748-82DA-0C85E258360F}" type="presOf" srcId="{503B0CFB-CFCA-4F97-99E6-23205E12A0BA}" destId="{5F74BFBD-1031-40EA-9553-54F0AA37E78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5A676DE-EC2A-491B-9F66-77B7D784B878}" type="presOf" srcId="{5DC01A12-09A4-45AF-A3D2-F19EEC97EE28}" destId="{2DD8C9A2-B55F-4F44-A67A-BF545950A3E8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61124F1-F645-4CAF-B9DF-39810D57A7DA}" type="presOf" srcId="{0390D2A2-22FB-4523-AE50-8EFE8554666C}" destId="{3673D0AE-79AE-45BB-9791-739A07622C1E}" srcOrd="0" destOrd="0" presId="urn:microsoft.com/office/officeart/2005/8/layout/bProcess4"/>
    <dgm:cxn modelId="{9A021D65-4CA0-471C-93B0-3F5877B80DEE}" type="presOf" srcId="{8E7DFD76-14A0-4CBB-B6AD-70676118DD37}" destId="{5282CB61-5C75-4EF7-A9A3-06498EB6A3DA}" srcOrd="0" destOrd="0" presId="urn:microsoft.com/office/officeart/2005/8/layout/bProcess4"/>
    <dgm:cxn modelId="{CF739108-1CAF-443C-B8F1-3A63490796C0}" type="presParOf" srcId="{F5403147-3C62-43D4-AC3F-2656B7A66E3E}" destId="{47683E16-90AF-4CB9-817D-CA0318755B33}" srcOrd="0" destOrd="0" presId="urn:microsoft.com/office/officeart/2005/8/layout/bProcess4"/>
    <dgm:cxn modelId="{9054BAD5-0078-4B41-97E9-A68C895A9464}" type="presParOf" srcId="{47683E16-90AF-4CB9-817D-CA0318755B33}" destId="{8673A255-A814-48CD-80FF-1F9CBBF5848B}" srcOrd="0" destOrd="0" presId="urn:microsoft.com/office/officeart/2005/8/layout/bProcess4"/>
    <dgm:cxn modelId="{7CAB4312-093B-4C38-930C-1FED51A3B98B}" type="presParOf" srcId="{47683E16-90AF-4CB9-817D-CA0318755B33}" destId="{D758E988-73A4-4896-934A-84F9ED7C455B}" srcOrd="1" destOrd="0" presId="urn:microsoft.com/office/officeart/2005/8/layout/bProcess4"/>
    <dgm:cxn modelId="{B7BC9433-8C84-49A4-90E9-8A0612E5DB89}" type="presParOf" srcId="{F5403147-3C62-43D4-AC3F-2656B7A66E3E}" destId="{3673D0AE-79AE-45BB-9791-739A07622C1E}" srcOrd="1" destOrd="0" presId="urn:microsoft.com/office/officeart/2005/8/layout/bProcess4"/>
    <dgm:cxn modelId="{B70A3318-2CE1-4EB5-B27E-2499153A2769}" type="presParOf" srcId="{F5403147-3C62-43D4-AC3F-2656B7A66E3E}" destId="{C42F5593-1268-4E5F-8BDC-C819DA9DBBA0}" srcOrd="2" destOrd="0" presId="urn:microsoft.com/office/officeart/2005/8/layout/bProcess4"/>
    <dgm:cxn modelId="{E527435F-0CF8-4929-9AAD-46D3F7311AD6}" type="presParOf" srcId="{C42F5593-1268-4E5F-8BDC-C819DA9DBBA0}" destId="{A0C72E65-5F96-48D6-A712-D94DC06BB019}" srcOrd="0" destOrd="0" presId="urn:microsoft.com/office/officeart/2005/8/layout/bProcess4"/>
    <dgm:cxn modelId="{DD2CB3C2-1B51-43E3-B128-425E360C1D5B}" type="presParOf" srcId="{C42F5593-1268-4E5F-8BDC-C819DA9DBBA0}" destId="{5282CB61-5C75-4EF7-A9A3-06498EB6A3DA}" srcOrd="1" destOrd="0" presId="urn:microsoft.com/office/officeart/2005/8/layout/bProcess4"/>
    <dgm:cxn modelId="{E52AED86-9164-4B3E-AE68-863EEA7BA628}" type="presParOf" srcId="{F5403147-3C62-43D4-AC3F-2656B7A66E3E}" destId="{2DD8C9A2-B55F-4F44-A67A-BF545950A3E8}" srcOrd="3" destOrd="0" presId="urn:microsoft.com/office/officeart/2005/8/layout/bProcess4"/>
    <dgm:cxn modelId="{60E2B0FF-6A5D-4700-BDC1-8E2D13D7D74B}" type="presParOf" srcId="{F5403147-3C62-43D4-AC3F-2656B7A66E3E}" destId="{69D55662-5B67-4056-A2D4-36EC3893B158}" srcOrd="4" destOrd="0" presId="urn:microsoft.com/office/officeart/2005/8/layout/bProcess4"/>
    <dgm:cxn modelId="{E68BFDBE-51EC-46A4-BA2A-9FB94DF6643C}" type="presParOf" srcId="{69D55662-5B67-4056-A2D4-36EC3893B158}" destId="{FED9DE53-542E-4059-8F4C-A875ABC51747}" srcOrd="0" destOrd="0" presId="urn:microsoft.com/office/officeart/2005/8/layout/bProcess4"/>
    <dgm:cxn modelId="{FDABD650-CE6A-4B03-8755-01094DBA2A0C}" type="presParOf" srcId="{69D55662-5B67-4056-A2D4-36EC3893B158}" destId="{5F74BFBD-1031-40EA-9553-54F0AA37E78E}" srcOrd="1" destOrd="0" presId="urn:microsoft.com/office/officeart/2005/8/layout/bProcess4"/>
    <dgm:cxn modelId="{DF09BAB3-E864-4007-8184-7F823358980B}" type="presParOf" srcId="{F5403147-3C62-43D4-AC3F-2656B7A66E3E}" destId="{8C48DB11-708A-4788-A007-C83945D79C36}" srcOrd="5" destOrd="0" presId="urn:microsoft.com/office/officeart/2005/8/layout/bProcess4"/>
    <dgm:cxn modelId="{8FB6FBB7-C387-4CA1-AA88-B7F642C15311}" type="presParOf" srcId="{F5403147-3C62-43D4-AC3F-2656B7A66E3E}" destId="{456CBE0C-5B0E-492C-95CF-91412B9C21D8}" srcOrd="6" destOrd="0" presId="urn:microsoft.com/office/officeart/2005/8/layout/bProcess4"/>
    <dgm:cxn modelId="{747E758C-174B-48FC-8CB5-49F3E8B868FB}" type="presParOf" srcId="{456CBE0C-5B0E-492C-95CF-91412B9C21D8}" destId="{5F0C2F5C-8302-4B97-9217-210F1188F02B}" srcOrd="0" destOrd="0" presId="urn:microsoft.com/office/officeart/2005/8/layout/bProcess4"/>
    <dgm:cxn modelId="{F2468B7E-B841-46A1-B757-6F23BBEF7380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pro_schedule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pro_schedule1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Library : </a:t>
          </a:r>
          <a:r>
            <a:rPr lang="en-US" altLang="ko-KR" sz="1100" dirty="0" err="1"/>
            <a:t>FullCalendar</a:t>
          </a:r>
          <a:r>
            <a:rPr lang="en-US" altLang="ko-KR" sz="1100" dirty="0"/>
            <a:t> 3.4</a:t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Pro_scheduleDAO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selectAll</a:t>
          </a:r>
          <a:r>
            <a:rPr lang="en-US" altLang="ko-KR" sz="1100" dirty="0"/>
            <a:t>();</a:t>
          </a:r>
          <a:r>
            <a:rPr lang="en-US" altLang="ko-KR" sz="1100" b="0" dirty="0"/>
            <a:t/>
          </a:r>
          <a:br>
            <a:rPr lang="en-US" altLang="ko-KR" sz="1100" b="0" dirty="0"/>
          </a:br>
          <a:r>
            <a:rPr lang="en-US" altLang="ko-KR" sz="1100" b="0" dirty="0"/>
            <a:t>insert(</a:t>
          </a:r>
          <a:r>
            <a:rPr lang="en-US" altLang="ko-KR" sz="1100" b="0" dirty="0" err="1"/>
            <a:t>Pro_scheduleDTO</a:t>
          </a:r>
          <a:r>
            <a:rPr lang="en-US" altLang="ko-KR" sz="1100" b="0" dirty="0"/>
            <a:t>)</a:t>
          </a:r>
          <a:br>
            <a:rPr lang="en-US" altLang="ko-KR" sz="1100" b="0" dirty="0"/>
          </a:br>
          <a:r>
            <a:rPr lang="en-US" altLang="ko-KR" sz="1100" b="0" dirty="0"/>
            <a:t>update(</a:t>
          </a:r>
          <a:r>
            <a:rPr lang="en-US" altLang="ko-KR" sz="1100" b="0" dirty="0" err="1"/>
            <a:t>Pro_scheduleDTO</a:t>
          </a:r>
          <a:r>
            <a:rPr lang="en-US" altLang="ko-KR" sz="1100" b="0" dirty="0"/>
            <a:t>)</a:t>
          </a:r>
          <a:br>
            <a:rPr lang="en-US" altLang="ko-KR" sz="1100" b="0" dirty="0"/>
          </a:br>
          <a:r>
            <a:rPr lang="en-US" altLang="ko-KR" sz="1100" b="0" dirty="0"/>
            <a:t>Parameter : </a:t>
          </a:r>
          <a:r>
            <a:rPr lang="en-US" altLang="ko-KR" sz="1100" b="0" dirty="0" err="1"/>
            <a:t>Pro_scheduleDTO</a:t>
          </a:r>
          <a:r>
            <a:rPr lang="en-US" altLang="ko-KR" sz="1100" b="0" dirty="0"/>
            <a:t/>
          </a:r>
          <a:br>
            <a:rPr lang="en-US" altLang="ko-KR" sz="1100" b="0" dirty="0"/>
          </a:br>
          <a:endParaRPr lang="ko-KR" altLang="en-US" sz="1100" b="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 err="1">
              <a:latin typeface="+mn-ea"/>
              <a:ea typeface="+mn-ea"/>
            </a:rPr>
            <a:t>PRO_SCHEDULE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, INSERT , UPDATE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C885D44-A7AF-49DB-A798-92FCB9A397B9}" type="presOf" srcId="{503B0CFB-CFCA-4F97-99E6-23205E12A0BA}" destId="{5F74BFBD-1031-40EA-9553-54F0AA37E78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B2BC15A7-30CB-4639-95D3-357DEA7BB15B}" type="presOf" srcId="{4FA2A5D0-B68B-41B4-B891-22FF07704ADF}" destId="{E6BF3FCA-103F-47CD-9AEB-944E2A5477F9}" srcOrd="0" destOrd="0" presId="urn:microsoft.com/office/officeart/2005/8/layout/bProcess4"/>
    <dgm:cxn modelId="{20FABBCB-5EBB-48CE-B6FF-447C4AD881BC}" type="presOf" srcId="{BB659EE0-F71F-4826-BC7A-EDAC292B5DD0}" destId="{D758E988-73A4-4896-934A-84F9ED7C455B}" srcOrd="0" destOrd="0" presId="urn:microsoft.com/office/officeart/2005/8/layout/bProcess4"/>
    <dgm:cxn modelId="{85AEDF62-6354-4934-9C8B-8D4ADDB6ADEB}" type="presOf" srcId="{8E7DFD76-14A0-4CBB-B6AD-70676118DD37}" destId="{5282CB61-5C75-4EF7-A9A3-06498EB6A3DA}" srcOrd="0" destOrd="0" presId="urn:microsoft.com/office/officeart/2005/8/layout/bProcess4"/>
    <dgm:cxn modelId="{13E2C2D6-76FD-4FB2-8F7A-8065FA4BF484}" type="presOf" srcId="{2804EC82-E0F7-443E-95B7-010CF6B02748}" destId="{8C48DB11-708A-4788-A007-C83945D79C36}" srcOrd="0" destOrd="0" presId="urn:microsoft.com/office/officeart/2005/8/layout/bProcess4"/>
    <dgm:cxn modelId="{AB57CC4D-0EF0-4E72-8D5B-7E2A61605E61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A20B07E7-2595-4B02-841E-1468E2040AB2}" type="presOf" srcId="{5DC01A12-09A4-45AF-A3D2-F19EEC97EE28}" destId="{2DD8C9A2-B55F-4F44-A67A-BF545950A3E8}" srcOrd="0" destOrd="0" presId="urn:microsoft.com/office/officeart/2005/8/layout/bProcess4"/>
    <dgm:cxn modelId="{4BF33F8B-3430-4653-923C-76BFA089AB86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40C4156C-17BB-4088-BA4E-0C3815D00E87}" type="presParOf" srcId="{F5403147-3C62-43D4-AC3F-2656B7A66E3E}" destId="{47683E16-90AF-4CB9-817D-CA0318755B33}" srcOrd="0" destOrd="0" presId="urn:microsoft.com/office/officeart/2005/8/layout/bProcess4"/>
    <dgm:cxn modelId="{DE5DC474-8BF3-4929-83FB-6DF89ABBDECB}" type="presParOf" srcId="{47683E16-90AF-4CB9-817D-CA0318755B33}" destId="{8673A255-A814-48CD-80FF-1F9CBBF5848B}" srcOrd="0" destOrd="0" presId="urn:microsoft.com/office/officeart/2005/8/layout/bProcess4"/>
    <dgm:cxn modelId="{4D4D4059-B103-47AE-A3F9-96F7C3E78AB2}" type="presParOf" srcId="{47683E16-90AF-4CB9-817D-CA0318755B33}" destId="{D758E988-73A4-4896-934A-84F9ED7C455B}" srcOrd="1" destOrd="0" presId="urn:microsoft.com/office/officeart/2005/8/layout/bProcess4"/>
    <dgm:cxn modelId="{8529881D-5C25-4252-9B6B-9B6CC395BBFB}" type="presParOf" srcId="{F5403147-3C62-43D4-AC3F-2656B7A66E3E}" destId="{3673D0AE-79AE-45BB-9791-739A07622C1E}" srcOrd="1" destOrd="0" presId="urn:microsoft.com/office/officeart/2005/8/layout/bProcess4"/>
    <dgm:cxn modelId="{999F36A3-B2F4-4103-A1AE-259B25AF1652}" type="presParOf" srcId="{F5403147-3C62-43D4-AC3F-2656B7A66E3E}" destId="{C42F5593-1268-4E5F-8BDC-C819DA9DBBA0}" srcOrd="2" destOrd="0" presId="urn:microsoft.com/office/officeart/2005/8/layout/bProcess4"/>
    <dgm:cxn modelId="{CBC95EE2-AF0E-4350-BAC6-CA39AF689A9D}" type="presParOf" srcId="{C42F5593-1268-4E5F-8BDC-C819DA9DBBA0}" destId="{A0C72E65-5F96-48D6-A712-D94DC06BB019}" srcOrd="0" destOrd="0" presId="urn:microsoft.com/office/officeart/2005/8/layout/bProcess4"/>
    <dgm:cxn modelId="{F8704080-BC2C-4310-9DA1-15D9734656BD}" type="presParOf" srcId="{C42F5593-1268-4E5F-8BDC-C819DA9DBBA0}" destId="{5282CB61-5C75-4EF7-A9A3-06498EB6A3DA}" srcOrd="1" destOrd="0" presId="urn:microsoft.com/office/officeart/2005/8/layout/bProcess4"/>
    <dgm:cxn modelId="{57DC1EC7-2937-42D9-8EE7-996A2DCFDB4D}" type="presParOf" srcId="{F5403147-3C62-43D4-AC3F-2656B7A66E3E}" destId="{2DD8C9A2-B55F-4F44-A67A-BF545950A3E8}" srcOrd="3" destOrd="0" presId="urn:microsoft.com/office/officeart/2005/8/layout/bProcess4"/>
    <dgm:cxn modelId="{9E8852C1-95CC-4341-8265-FD118ED641CC}" type="presParOf" srcId="{F5403147-3C62-43D4-AC3F-2656B7A66E3E}" destId="{69D55662-5B67-4056-A2D4-36EC3893B158}" srcOrd="4" destOrd="0" presId="urn:microsoft.com/office/officeart/2005/8/layout/bProcess4"/>
    <dgm:cxn modelId="{6722D8C2-3A09-44FF-89D7-BB54C47703AC}" type="presParOf" srcId="{69D55662-5B67-4056-A2D4-36EC3893B158}" destId="{FED9DE53-542E-4059-8F4C-A875ABC51747}" srcOrd="0" destOrd="0" presId="urn:microsoft.com/office/officeart/2005/8/layout/bProcess4"/>
    <dgm:cxn modelId="{FF3C49DA-C199-4C84-B7EA-3927525271EF}" type="presParOf" srcId="{69D55662-5B67-4056-A2D4-36EC3893B158}" destId="{5F74BFBD-1031-40EA-9553-54F0AA37E78E}" srcOrd="1" destOrd="0" presId="urn:microsoft.com/office/officeart/2005/8/layout/bProcess4"/>
    <dgm:cxn modelId="{686E13E6-DF6F-4F4C-B965-10997B302CA9}" type="presParOf" srcId="{F5403147-3C62-43D4-AC3F-2656B7A66E3E}" destId="{8C48DB11-708A-4788-A007-C83945D79C36}" srcOrd="5" destOrd="0" presId="urn:microsoft.com/office/officeart/2005/8/layout/bProcess4"/>
    <dgm:cxn modelId="{60E92997-CD57-4ACD-9616-7B4C5CBB9C3A}" type="presParOf" srcId="{F5403147-3C62-43D4-AC3F-2656B7A66E3E}" destId="{456CBE0C-5B0E-492C-95CF-91412B9C21D8}" srcOrd="6" destOrd="0" presId="urn:microsoft.com/office/officeart/2005/8/layout/bProcess4"/>
    <dgm:cxn modelId="{3789CEC2-A9AF-4F96-B888-C02DE91CD69A}" type="presParOf" srcId="{456CBE0C-5B0E-492C-95CF-91412B9C21D8}" destId="{5F0C2F5C-8302-4B97-9217-210F1188F02B}" srcOrd="0" destOrd="0" presId="urn:microsoft.com/office/officeart/2005/8/layout/bProcess4"/>
    <dgm:cxn modelId="{EEF6F0C5-621A-4B1C-8666-39D1D710C46A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empjoin</a:t>
          </a:r>
          <a:r>
            <a:rPr lang="en-US" altLang="ko-KR" sz="1100" dirty="0"/>
            <a:t> ,confirm1</a:t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empjoin1 , confirm1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EmployeeDAO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 , </a:t>
          </a:r>
          <a:r>
            <a:rPr lang="en-US" altLang="ko-KR" sz="1100" dirty="0" err="1"/>
            <a:t>selectByEmpNum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 </a:t>
          </a:r>
          <a:r>
            <a:rPr lang="en-US" altLang="ko-KR" sz="1100" dirty="0" err="1"/>
            <a:t>int</a:t>
          </a:r>
          <a:r>
            <a:rPr lang="en-US" altLang="ko-KR" sz="1100" dirty="0"/>
            <a:t> , </a:t>
          </a:r>
          <a:r>
            <a:rPr lang="en-US" altLang="ko-KR" sz="1100" b="0" baseline="0" dirty="0" err="1"/>
            <a:t>EmployeeDTO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Employee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Y="-7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28" custLinFactY="-24894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X="101132" custScaleY="96981" custLinFactNeighborX="96" custLinFactNeighborY="797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37782" custLinFactNeighborX="-78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958" custLinFactY="2892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FB611CA7-603E-488D-9228-F0E52BADE38A}" type="presOf" srcId="{8E7DFD76-14A0-4CBB-B6AD-70676118DD37}" destId="{5282CB61-5C75-4EF7-A9A3-06498EB6A3DA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3D8BCC53-5B12-4A35-88A4-2B21DFA98260}" type="presOf" srcId="{0390D2A2-22FB-4523-AE50-8EFE8554666C}" destId="{3673D0AE-79AE-45BB-9791-739A07622C1E}" srcOrd="0" destOrd="0" presId="urn:microsoft.com/office/officeart/2005/8/layout/bProcess4"/>
    <dgm:cxn modelId="{49353C21-68C0-4767-A36D-05737DE44F3C}" type="presOf" srcId="{BDF696DC-544A-405B-ACEE-A77D42994C71}" destId="{F5403147-3C62-43D4-AC3F-2656B7A66E3E}" srcOrd="0" destOrd="0" presId="urn:microsoft.com/office/officeart/2005/8/layout/bProcess4"/>
    <dgm:cxn modelId="{E4E95F1E-3D69-4E63-AD3F-742D508DDB03}" type="presOf" srcId="{5DC01A12-09A4-45AF-A3D2-F19EEC97EE28}" destId="{2DD8C9A2-B55F-4F44-A67A-BF545950A3E8}" srcOrd="0" destOrd="0" presId="urn:microsoft.com/office/officeart/2005/8/layout/bProcess4"/>
    <dgm:cxn modelId="{42627F72-CB7E-4292-8E9C-AE5F78CD34F0}" type="presOf" srcId="{2804EC82-E0F7-443E-95B7-010CF6B02748}" destId="{8C48DB11-708A-4788-A007-C83945D79C36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E717D36-6F96-4F98-8054-C652B3CD1966}" type="presOf" srcId="{4FA2A5D0-B68B-41B4-B891-22FF07704ADF}" destId="{E6BF3FCA-103F-47CD-9AEB-944E2A5477F9}" srcOrd="0" destOrd="0" presId="urn:microsoft.com/office/officeart/2005/8/layout/bProcess4"/>
    <dgm:cxn modelId="{C8FE1C48-C92E-4102-99A2-112044BBC755}" type="presOf" srcId="{BB659EE0-F71F-4826-BC7A-EDAC292B5DD0}" destId="{D758E988-73A4-4896-934A-84F9ED7C455B}" srcOrd="0" destOrd="0" presId="urn:microsoft.com/office/officeart/2005/8/layout/bProcess4"/>
    <dgm:cxn modelId="{9F81EF45-3FE2-4526-A61D-15850AB9CBAF}" type="presOf" srcId="{503B0CFB-CFCA-4F97-99E6-23205E12A0BA}" destId="{5F74BFBD-1031-40EA-9553-54F0AA37E78E}" srcOrd="0" destOrd="0" presId="urn:microsoft.com/office/officeart/2005/8/layout/bProcess4"/>
    <dgm:cxn modelId="{8089A2A8-FF38-4F1D-B625-B38F63E8B263}" type="presParOf" srcId="{F5403147-3C62-43D4-AC3F-2656B7A66E3E}" destId="{47683E16-90AF-4CB9-817D-CA0318755B33}" srcOrd="0" destOrd="0" presId="urn:microsoft.com/office/officeart/2005/8/layout/bProcess4"/>
    <dgm:cxn modelId="{BD7AF0E6-9099-497E-BD2B-B2EDB48B71A5}" type="presParOf" srcId="{47683E16-90AF-4CB9-817D-CA0318755B33}" destId="{8673A255-A814-48CD-80FF-1F9CBBF5848B}" srcOrd="0" destOrd="0" presId="urn:microsoft.com/office/officeart/2005/8/layout/bProcess4"/>
    <dgm:cxn modelId="{CF65FF7B-B6AF-410E-8DAC-BDF193D5B746}" type="presParOf" srcId="{47683E16-90AF-4CB9-817D-CA0318755B33}" destId="{D758E988-73A4-4896-934A-84F9ED7C455B}" srcOrd="1" destOrd="0" presId="urn:microsoft.com/office/officeart/2005/8/layout/bProcess4"/>
    <dgm:cxn modelId="{89A5C730-186B-4185-AF37-4196852D8A89}" type="presParOf" srcId="{F5403147-3C62-43D4-AC3F-2656B7A66E3E}" destId="{3673D0AE-79AE-45BB-9791-739A07622C1E}" srcOrd="1" destOrd="0" presId="urn:microsoft.com/office/officeart/2005/8/layout/bProcess4"/>
    <dgm:cxn modelId="{1B98461A-0CF3-4301-A64B-7D26594AFD12}" type="presParOf" srcId="{F5403147-3C62-43D4-AC3F-2656B7A66E3E}" destId="{C42F5593-1268-4E5F-8BDC-C819DA9DBBA0}" srcOrd="2" destOrd="0" presId="urn:microsoft.com/office/officeart/2005/8/layout/bProcess4"/>
    <dgm:cxn modelId="{01C16E96-981A-46BD-B0A0-3122AE6487AA}" type="presParOf" srcId="{C42F5593-1268-4E5F-8BDC-C819DA9DBBA0}" destId="{A0C72E65-5F96-48D6-A712-D94DC06BB019}" srcOrd="0" destOrd="0" presId="urn:microsoft.com/office/officeart/2005/8/layout/bProcess4"/>
    <dgm:cxn modelId="{887AB875-CA15-479A-A998-C39CDA5E1CF8}" type="presParOf" srcId="{C42F5593-1268-4E5F-8BDC-C819DA9DBBA0}" destId="{5282CB61-5C75-4EF7-A9A3-06498EB6A3DA}" srcOrd="1" destOrd="0" presId="urn:microsoft.com/office/officeart/2005/8/layout/bProcess4"/>
    <dgm:cxn modelId="{DF6B1047-5A7F-43C2-B4FA-C500380C8770}" type="presParOf" srcId="{F5403147-3C62-43D4-AC3F-2656B7A66E3E}" destId="{2DD8C9A2-B55F-4F44-A67A-BF545950A3E8}" srcOrd="3" destOrd="0" presId="urn:microsoft.com/office/officeart/2005/8/layout/bProcess4"/>
    <dgm:cxn modelId="{A18C4FA6-C368-4417-9F67-029A33BDEBDA}" type="presParOf" srcId="{F5403147-3C62-43D4-AC3F-2656B7A66E3E}" destId="{69D55662-5B67-4056-A2D4-36EC3893B158}" srcOrd="4" destOrd="0" presId="urn:microsoft.com/office/officeart/2005/8/layout/bProcess4"/>
    <dgm:cxn modelId="{99A684C8-77C8-4261-8F8A-647B396E7CB2}" type="presParOf" srcId="{69D55662-5B67-4056-A2D4-36EC3893B158}" destId="{FED9DE53-542E-4059-8F4C-A875ABC51747}" srcOrd="0" destOrd="0" presId="urn:microsoft.com/office/officeart/2005/8/layout/bProcess4"/>
    <dgm:cxn modelId="{8D5A774F-161F-4E37-AD70-9688D890FC82}" type="presParOf" srcId="{69D55662-5B67-4056-A2D4-36EC3893B158}" destId="{5F74BFBD-1031-40EA-9553-54F0AA37E78E}" srcOrd="1" destOrd="0" presId="urn:microsoft.com/office/officeart/2005/8/layout/bProcess4"/>
    <dgm:cxn modelId="{0D13B009-6284-41A0-A1F1-0F00985DDA84}" type="presParOf" srcId="{F5403147-3C62-43D4-AC3F-2656B7A66E3E}" destId="{8C48DB11-708A-4788-A007-C83945D79C36}" srcOrd="5" destOrd="0" presId="urn:microsoft.com/office/officeart/2005/8/layout/bProcess4"/>
    <dgm:cxn modelId="{57A804EC-83AD-4902-9322-69FC24935F62}" type="presParOf" srcId="{F5403147-3C62-43D4-AC3F-2656B7A66E3E}" destId="{456CBE0C-5B0E-492C-95CF-91412B9C21D8}" srcOrd="6" destOrd="0" presId="urn:microsoft.com/office/officeart/2005/8/layout/bProcess4"/>
    <dgm:cxn modelId="{F24D1325-2357-410C-A231-F8910EBFC72D}" type="presParOf" srcId="{456CBE0C-5B0E-492C-95CF-91412B9C21D8}" destId="{5F0C2F5C-8302-4B97-9217-210F1188F02B}" srcOrd="0" destOrd="0" presId="urn:microsoft.com/office/officeart/2005/8/layout/bProcess4"/>
    <dgm:cxn modelId="{543A4677-8CF4-4514-B005-6BB9807775F3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2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prereg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Pre_stureg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Pre_stuDAO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selectPhone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insert_stuadd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Pre_stuDTO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/>
            <a:t>PRE_STU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D968B75-16E8-4C9E-A8A1-E37034664A60}" type="presOf" srcId="{BB659EE0-F71F-4826-BC7A-EDAC292B5DD0}" destId="{D758E988-73A4-4896-934A-84F9ED7C455B}" srcOrd="0" destOrd="0" presId="urn:microsoft.com/office/officeart/2005/8/layout/bProcess4"/>
    <dgm:cxn modelId="{2B57B50E-3EF5-4BBA-902F-13B4CA779C54}" type="presOf" srcId="{0390D2A2-22FB-4523-AE50-8EFE8554666C}" destId="{3673D0AE-79AE-45BB-9791-739A07622C1E}" srcOrd="0" destOrd="0" presId="urn:microsoft.com/office/officeart/2005/8/layout/bProcess4"/>
    <dgm:cxn modelId="{14E15E07-0554-47C7-8640-3C105FBFD154}" type="presOf" srcId="{5DC01A12-09A4-45AF-A3D2-F19EEC97EE28}" destId="{2DD8C9A2-B55F-4F44-A67A-BF545950A3E8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F74510BF-DF94-4A83-B562-E8C3E2328BE7}" type="presOf" srcId="{2804EC82-E0F7-443E-95B7-010CF6B02748}" destId="{8C48DB11-708A-4788-A007-C83945D79C36}" srcOrd="0" destOrd="0" presId="urn:microsoft.com/office/officeart/2005/8/layout/bProcess4"/>
    <dgm:cxn modelId="{861B516C-B874-4D3E-A2CE-D45EDBDF3C70}" type="presOf" srcId="{4FA2A5D0-B68B-41B4-B891-22FF07704ADF}" destId="{E6BF3FCA-103F-47CD-9AEB-944E2A5477F9}" srcOrd="0" destOrd="0" presId="urn:microsoft.com/office/officeart/2005/8/layout/bProcess4"/>
    <dgm:cxn modelId="{1F1382BC-A9B7-4090-8709-97FF4ADB3185}" type="presOf" srcId="{8E7DFD76-14A0-4CBB-B6AD-70676118DD37}" destId="{5282CB61-5C75-4EF7-A9A3-06498EB6A3DA}" srcOrd="0" destOrd="0" presId="urn:microsoft.com/office/officeart/2005/8/layout/bProcess4"/>
    <dgm:cxn modelId="{16B86C99-17DA-46C2-BB2A-FA4DD34C1394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926FAE72-A973-47FE-B224-92B8D3643E57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E0F00A35-8AEC-4459-9018-DAE5E9952C2D}" type="presParOf" srcId="{F5403147-3C62-43D4-AC3F-2656B7A66E3E}" destId="{47683E16-90AF-4CB9-817D-CA0318755B33}" srcOrd="0" destOrd="0" presId="urn:microsoft.com/office/officeart/2005/8/layout/bProcess4"/>
    <dgm:cxn modelId="{39235170-0DDB-4E3A-87AA-CEF7F0409BE5}" type="presParOf" srcId="{47683E16-90AF-4CB9-817D-CA0318755B33}" destId="{8673A255-A814-48CD-80FF-1F9CBBF5848B}" srcOrd="0" destOrd="0" presId="urn:microsoft.com/office/officeart/2005/8/layout/bProcess4"/>
    <dgm:cxn modelId="{CEBEC90E-24E9-4A22-9345-1F44F1C6738F}" type="presParOf" srcId="{47683E16-90AF-4CB9-817D-CA0318755B33}" destId="{D758E988-73A4-4896-934A-84F9ED7C455B}" srcOrd="1" destOrd="0" presId="urn:microsoft.com/office/officeart/2005/8/layout/bProcess4"/>
    <dgm:cxn modelId="{F36658A3-EC64-4F3D-ACF4-51AA11EA472D}" type="presParOf" srcId="{F5403147-3C62-43D4-AC3F-2656B7A66E3E}" destId="{3673D0AE-79AE-45BB-9791-739A07622C1E}" srcOrd="1" destOrd="0" presId="urn:microsoft.com/office/officeart/2005/8/layout/bProcess4"/>
    <dgm:cxn modelId="{AA61524D-1F84-49DB-9FCC-5642649C2BCA}" type="presParOf" srcId="{F5403147-3C62-43D4-AC3F-2656B7A66E3E}" destId="{C42F5593-1268-4E5F-8BDC-C819DA9DBBA0}" srcOrd="2" destOrd="0" presId="urn:microsoft.com/office/officeart/2005/8/layout/bProcess4"/>
    <dgm:cxn modelId="{448FB350-96D0-4198-96F0-413FBFFA5D06}" type="presParOf" srcId="{C42F5593-1268-4E5F-8BDC-C819DA9DBBA0}" destId="{A0C72E65-5F96-48D6-A712-D94DC06BB019}" srcOrd="0" destOrd="0" presId="urn:microsoft.com/office/officeart/2005/8/layout/bProcess4"/>
    <dgm:cxn modelId="{BC4C108D-5056-4280-A2B0-7333DE041E93}" type="presParOf" srcId="{C42F5593-1268-4E5F-8BDC-C819DA9DBBA0}" destId="{5282CB61-5C75-4EF7-A9A3-06498EB6A3DA}" srcOrd="1" destOrd="0" presId="urn:microsoft.com/office/officeart/2005/8/layout/bProcess4"/>
    <dgm:cxn modelId="{991E2D63-2EFF-4A57-B258-73992DA77949}" type="presParOf" srcId="{F5403147-3C62-43D4-AC3F-2656B7A66E3E}" destId="{2DD8C9A2-B55F-4F44-A67A-BF545950A3E8}" srcOrd="3" destOrd="0" presId="urn:microsoft.com/office/officeart/2005/8/layout/bProcess4"/>
    <dgm:cxn modelId="{05C54F92-F7E6-4AFA-986E-222CEC6B30D0}" type="presParOf" srcId="{F5403147-3C62-43D4-AC3F-2656B7A66E3E}" destId="{69D55662-5B67-4056-A2D4-36EC3893B158}" srcOrd="4" destOrd="0" presId="urn:microsoft.com/office/officeart/2005/8/layout/bProcess4"/>
    <dgm:cxn modelId="{34B28F02-9DB9-4F7C-A017-9D8507B90A39}" type="presParOf" srcId="{69D55662-5B67-4056-A2D4-36EC3893B158}" destId="{FED9DE53-542E-4059-8F4C-A875ABC51747}" srcOrd="0" destOrd="0" presId="urn:microsoft.com/office/officeart/2005/8/layout/bProcess4"/>
    <dgm:cxn modelId="{3A05509F-1E34-4965-893B-C36E69DBA765}" type="presParOf" srcId="{69D55662-5B67-4056-A2D4-36EC3893B158}" destId="{5F74BFBD-1031-40EA-9553-54F0AA37E78E}" srcOrd="1" destOrd="0" presId="urn:microsoft.com/office/officeart/2005/8/layout/bProcess4"/>
    <dgm:cxn modelId="{03A39F59-8C22-43A3-BE96-D85C6C85292F}" type="presParOf" srcId="{F5403147-3C62-43D4-AC3F-2656B7A66E3E}" destId="{8C48DB11-708A-4788-A007-C83945D79C36}" srcOrd="5" destOrd="0" presId="urn:microsoft.com/office/officeart/2005/8/layout/bProcess4"/>
    <dgm:cxn modelId="{C2442F8D-B06F-4850-868A-716D8DDC8731}" type="presParOf" srcId="{F5403147-3C62-43D4-AC3F-2656B7A66E3E}" destId="{456CBE0C-5B0E-492C-95CF-91412B9C21D8}" srcOrd="6" destOrd="0" presId="urn:microsoft.com/office/officeart/2005/8/layout/bProcess4"/>
    <dgm:cxn modelId="{68A0F9A1-DBCA-4FB0-A6D5-F55E0DDAC456}" type="presParOf" srcId="{456CBE0C-5B0E-492C-95CF-91412B9C21D8}" destId="{5F0C2F5C-8302-4B97-9217-210F1188F02B}" srcOrd="0" destOrd="0" presId="urn:microsoft.com/office/officeart/2005/8/layout/bProcess4"/>
    <dgm:cxn modelId="{5B340B6C-8B94-4F2F-9072-AC23153A717F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3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testchk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arrtest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StudentDAO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insert(</a:t>
          </a:r>
          <a:r>
            <a:rPr lang="en-US" altLang="ko-KR" sz="1100" dirty="0" err="1"/>
            <a:t>StudentDTO</a:t>
          </a:r>
          <a:r>
            <a:rPr lang="en-US" altLang="ko-KR" sz="1100" dirty="0"/>
            <a:t>)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StudentDTO</a:t>
          </a:r>
          <a:r>
            <a:rPr lang="en-US" altLang="ko-KR" sz="1100" dirty="0"/>
            <a:t/>
          </a:r>
          <a:br>
            <a:rPr lang="en-US" altLang="ko-KR" sz="1100" dirty="0"/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STUDENT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E5387756-A02D-4B27-A14B-CC6F78F69647}" type="presOf" srcId="{2804EC82-E0F7-443E-95B7-010CF6B02748}" destId="{8C48DB11-708A-4788-A007-C83945D79C36}" srcOrd="0" destOrd="0" presId="urn:microsoft.com/office/officeart/2005/8/layout/bProcess4"/>
    <dgm:cxn modelId="{B6B58DA7-827A-45FC-B634-5F74B6CF30EF}" type="presOf" srcId="{BB659EE0-F71F-4826-BC7A-EDAC292B5DD0}" destId="{D758E988-73A4-4896-934A-84F9ED7C455B}" srcOrd="0" destOrd="0" presId="urn:microsoft.com/office/officeart/2005/8/layout/bProcess4"/>
    <dgm:cxn modelId="{9CC594D2-9B62-4338-A525-09AF83A7A679}" type="presOf" srcId="{8E7DFD76-14A0-4CBB-B6AD-70676118DD37}" destId="{5282CB61-5C75-4EF7-A9A3-06498EB6A3DA}" srcOrd="0" destOrd="0" presId="urn:microsoft.com/office/officeart/2005/8/layout/bProcess4"/>
    <dgm:cxn modelId="{4E12E9B1-D675-4D45-9FEA-B6432CD8D964}" type="presOf" srcId="{503B0CFB-CFCA-4F97-99E6-23205E12A0BA}" destId="{5F74BFBD-1031-40EA-9553-54F0AA37E78E}" srcOrd="0" destOrd="0" presId="urn:microsoft.com/office/officeart/2005/8/layout/bProcess4"/>
    <dgm:cxn modelId="{90B42B44-2F7E-46E1-AA5F-81866F580B2F}" type="presOf" srcId="{4FA2A5D0-B68B-41B4-B891-22FF07704ADF}" destId="{E6BF3FCA-103F-47CD-9AEB-944E2A5477F9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1C85D1E1-FDA8-44BB-98D3-779C14C30499}" type="presOf" srcId="{5DC01A12-09A4-45AF-A3D2-F19EEC97EE28}" destId="{2DD8C9A2-B55F-4F44-A67A-BF545950A3E8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DF142A13-D341-46CD-9120-3269B6D27024}" type="presOf" srcId="{0390D2A2-22FB-4523-AE50-8EFE8554666C}" destId="{3673D0AE-79AE-45BB-9791-739A07622C1E}" srcOrd="0" destOrd="0" presId="urn:microsoft.com/office/officeart/2005/8/layout/bProcess4"/>
    <dgm:cxn modelId="{3E551413-5A95-4592-9224-679E94ECC7C1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F388BD6B-23E6-4866-A16A-D63F33549926}" type="presParOf" srcId="{F5403147-3C62-43D4-AC3F-2656B7A66E3E}" destId="{47683E16-90AF-4CB9-817D-CA0318755B33}" srcOrd="0" destOrd="0" presId="urn:microsoft.com/office/officeart/2005/8/layout/bProcess4"/>
    <dgm:cxn modelId="{18D5CFC2-AEE9-41C5-A26C-8BAFB50C72B8}" type="presParOf" srcId="{47683E16-90AF-4CB9-817D-CA0318755B33}" destId="{8673A255-A814-48CD-80FF-1F9CBBF5848B}" srcOrd="0" destOrd="0" presId="urn:microsoft.com/office/officeart/2005/8/layout/bProcess4"/>
    <dgm:cxn modelId="{0B12FB62-86F2-48B5-9583-2E38BAC245D8}" type="presParOf" srcId="{47683E16-90AF-4CB9-817D-CA0318755B33}" destId="{D758E988-73A4-4896-934A-84F9ED7C455B}" srcOrd="1" destOrd="0" presId="urn:microsoft.com/office/officeart/2005/8/layout/bProcess4"/>
    <dgm:cxn modelId="{A8A1E3F3-8D50-4F18-AA5E-5AE56B7F3692}" type="presParOf" srcId="{F5403147-3C62-43D4-AC3F-2656B7A66E3E}" destId="{3673D0AE-79AE-45BB-9791-739A07622C1E}" srcOrd="1" destOrd="0" presId="urn:microsoft.com/office/officeart/2005/8/layout/bProcess4"/>
    <dgm:cxn modelId="{B636D48F-B449-4103-AC47-20836C2E0761}" type="presParOf" srcId="{F5403147-3C62-43D4-AC3F-2656B7A66E3E}" destId="{C42F5593-1268-4E5F-8BDC-C819DA9DBBA0}" srcOrd="2" destOrd="0" presId="urn:microsoft.com/office/officeart/2005/8/layout/bProcess4"/>
    <dgm:cxn modelId="{A43EF853-21B8-4D6D-884D-488BAC750EB9}" type="presParOf" srcId="{C42F5593-1268-4E5F-8BDC-C819DA9DBBA0}" destId="{A0C72E65-5F96-48D6-A712-D94DC06BB019}" srcOrd="0" destOrd="0" presId="urn:microsoft.com/office/officeart/2005/8/layout/bProcess4"/>
    <dgm:cxn modelId="{DF2663BC-AAFE-4766-957F-8DE2209E9671}" type="presParOf" srcId="{C42F5593-1268-4E5F-8BDC-C819DA9DBBA0}" destId="{5282CB61-5C75-4EF7-A9A3-06498EB6A3DA}" srcOrd="1" destOrd="0" presId="urn:microsoft.com/office/officeart/2005/8/layout/bProcess4"/>
    <dgm:cxn modelId="{BF277441-C94A-43D6-ABDF-21464EA9C783}" type="presParOf" srcId="{F5403147-3C62-43D4-AC3F-2656B7A66E3E}" destId="{2DD8C9A2-B55F-4F44-A67A-BF545950A3E8}" srcOrd="3" destOrd="0" presId="urn:microsoft.com/office/officeart/2005/8/layout/bProcess4"/>
    <dgm:cxn modelId="{A516D9E5-94F8-4DCE-A7CD-D696101B030A}" type="presParOf" srcId="{F5403147-3C62-43D4-AC3F-2656B7A66E3E}" destId="{69D55662-5B67-4056-A2D4-36EC3893B158}" srcOrd="4" destOrd="0" presId="urn:microsoft.com/office/officeart/2005/8/layout/bProcess4"/>
    <dgm:cxn modelId="{FAE48EC5-7896-4686-9D22-836D939B84EC}" type="presParOf" srcId="{69D55662-5B67-4056-A2D4-36EC3893B158}" destId="{FED9DE53-542E-4059-8F4C-A875ABC51747}" srcOrd="0" destOrd="0" presId="urn:microsoft.com/office/officeart/2005/8/layout/bProcess4"/>
    <dgm:cxn modelId="{60F39020-7F8D-412C-A7C5-43294A27A369}" type="presParOf" srcId="{69D55662-5B67-4056-A2D4-36EC3893B158}" destId="{5F74BFBD-1031-40EA-9553-54F0AA37E78E}" srcOrd="1" destOrd="0" presId="urn:microsoft.com/office/officeart/2005/8/layout/bProcess4"/>
    <dgm:cxn modelId="{4063964B-BA0B-4082-9347-64B4455E5494}" type="presParOf" srcId="{F5403147-3C62-43D4-AC3F-2656B7A66E3E}" destId="{8C48DB11-708A-4788-A007-C83945D79C36}" srcOrd="5" destOrd="0" presId="urn:microsoft.com/office/officeart/2005/8/layout/bProcess4"/>
    <dgm:cxn modelId="{17FCE4A1-3F81-4B5C-94F1-9671FDF1EA00}" type="presParOf" srcId="{F5403147-3C62-43D4-AC3F-2656B7A66E3E}" destId="{456CBE0C-5B0E-492C-95CF-91412B9C21D8}" srcOrd="6" destOrd="0" presId="urn:microsoft.com/office/officeart/2005/8/layout/bProcess4"/>
    <dgm:cxn modelId="{8EB08B35-4FF2-4FD8-94F9-57964AB30E99}" type="presParOf" srcId="{456CBE0C-5B0E-492C-95CF-91412B9C21D8}" destId="{5F0C2F5C-8302-4B97-9217-210F1188F02B}" srcOrd="0" destOrd="0" presId="urn:microsoft.com/office/officeart/2005/8/layout/bProcess4"/>
    <dgm:cxn modelId="{E267E3DA-81E3-44F6-9881-2044B9A47C3D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 dirty="0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depe</a:t>
          </a:r>
          <a:br>
            <a:rPr lang="en-US" altLang="ko-KR" sz="1100" dirty="0"/>
          </a:br>
          <a:r>
            <a:rPr lang="en-US" altLang="ko-KR" sz="1100" dirty="0"/>
            <a:t>MethodName : enrollstep1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 dirty="0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Department DAO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DepartmentDTO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 dirty="0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DEPARTMENT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37BB7EC-671D-436A-9518-05A498892EF3}" type="presOf" srcId="{0390D2A2-22FB-4523-AE50-8EFE8554666C}" destId="{3673D0AE-79AE-45BB-9791-739A07622C1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CCD562AF-60D2-4A77-B7EB-C41D1A4D226D}" type="presOf" srcId="{4FA2A5D0-B68B-41B4-B891-22FF07704ADF}" destId="{E6BF3FCA-103F-47CD-9AEB-944E2A5477F9}" srcOrd="0" destOrd="0" presId="urn:microsoft.com/office/officeart/2005/8/layout/bProcess4"/>
    <dgm:cxn modelId="{F1FF6D71-299F-4EBF-9617-ACF57F942B3E}" type="presOf" srcId="{8E7DFD76-14A0-4CBB-B6AD-70676118DD37}" destId="{5282CB61-5C75-4EF7-A9A3-06498EB6A3DA}" srcOrd="0" destOrd="0" presId="urn:microsoft.com/office/officeart/2005/8/layout/bProcess4"/>
    <dgm:cxn modelId="{9615EE15-A8C8-46F8-A389-7BCF5311973B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E4B13CBD-2E27-409D-B947-E42F560D3C55}" type="presOf" srcId="{BDF696DC-544A-405B-ACEE-A77D42994C71}" destId="{F5403147-3C62-43D4-AC3F-2656B7A66E3E}" srcOrd="0" destOrd="0" presId="urn:microsoft.com/office/officeart/2005/8/layout/bProcess4"/>
    <dgm:cxn modelId="{5F1F87CE-5D49-4553-8E49-592F1FA414BC}" type="presOf" srcId="{2804EC82-E0F7-443E-95B7-010CF6B02748}" destId="{8C48DB11-708A-4788-A007-C83945D79C36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C6AC83E-3484-46D9-A121-D8203726F2D1}" type="presOf" srcId="{BB659EE0-F71F-4826-BC7A-EDAC292B5DD0}" destId="{D758E988-73A4-4896-934A-84F9ED7C455B}" srcOrd="0" destOrd="0" presId="urn:microsoft.com/office/officeart/2005/8/layout/bProcess4"/>
    <dgm:cxn modelId="{AC0B9C57-86A3-4DA5-A2D7-D5CEB27FA574}" type="presOf" srcId="{5DC01A12-09A4-45AF-A3D2-F19EEC97EE28}" destId="{2DD8C9A2-B55F-4F44-A67A-BF545950A3E8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4F191BDE-8B17-49AE-8D48-3580D26E6BD6}" type="presParOf" srcId="{F5403147-3C62-43D4-AC3F-2656B7A66E3E}" destId="{47683E16-90AF-4CB9-817D-CA0318755B33}" srcOrd="0" destOrd="0" presId="urn:microsoft.com/office/officeart/2005/8/layout/bProcess4"/>
    <dgm:cxn modelId="{9B4F92BC-186D-4187-B434-0650D21356C2}" type="presParOf" srcId="{47683E16-90AF-4CB9-817D-CA0318755B33}" destId="{8673A255-A814-48CD-80FF-1F9CBBF5848B}" srcOrd="0" destOrd="0" presId="urn:microsoft.com/office/officeart/2005/8/layout/bProcess4"/>
    <dgm:cxn modelId="{309BCF1B-39AD-4738-A0DD-8087C8FAAF69}" type="presParOf" srcId="{47683E16-90AF-4CB9-817D-CA0318755B33}" destId="{D758E988-73A4-4896-934A-84F9ED7C455B}" srcOrd="1" destOrd="0" presId="urn:microsoft.com/office/officeart/2005/8/layout/bProcess4"/>
    <dgm:cxn modelId="{630E9C12-2C7D-4853-90DE-8DB1C5D7EBF5}" type="presParOf" srcId="{F5403147-3C62-43D4-AC3F-2656B7A66E3E}" destId="{3673D0AE-79AE-45BB-9791-739A07622C1E}" srcOrd="1" destOrd="0" presId="urn:microsoft.com/office/officeart/2005/8/layout/bProcess4"/>
    <dgm:cxn modelId="{4283C46D-E2A9-4B76-AEB3-EEF28FE8D3E4}" type="presParOf" srcId="{F5403147-3C62-43D4-AC3F-2656B7A66E3E}" destId="{C42F5593-1268-4E5F-8BDC-C819DA9DBBA0}" srcOrd="2" destOrd="0" presId="urn:microsoft.com/office/officeart/2005/8/layout/bProcess4"/>
    <dgm:cxn modelId="{DD1CF04B-8920-47C2-B2D8-729DE32E5D4C}" type="presParOf" srcId="{C42F5593-1268-4E5F-8BDC-C819DA9DBBA0}" destId="{A0C72E65-5F96-48D6-A712-D94DC06BB019}" srcOrd="0" destOrd="0" presId="urn:microsoft.com/office/officeart/2005/8/layout/bProcess4"/>
    <dgm:cxn modelId="{285F3CA4-02F0-4803-AE23-19D8B88A6521}" type="presParOf" srcId="{C42F5593-1268-4E5F-8BDC-C819DA9DBBA0}" destId="{5282CB61-5C75-4EF7-A9A3-06498EB6A3DA}" srcOrd="1" destOrd="0" presId="urn:microsoft.com/office/officeart/2005/8/layout/bProcess4"/>
    <dgm:cxn modelId="{C68A4CBD-C2AE-4DAE-AD3A-CBEAC82064F6}" type="presParOf" srcId="{F5403147-3C62-43D4-AC3F-2656B7A66E3E}" destId="{2DD8C9A2-B55F-4F44-A67A-BF545950A3E8}" srcOrd="3" destOrd="0" presId="urn:microsoft.com/office/officeart/2005/8/layout/bProcess4"/>
    <dgm:cxn modelId="{374004C6-4EDF-4075-A401-C1437EB5CC7E}" type="presParOf" srcId="{F5403147-3C62-43D4-AC3F-2656B7A66E3E}" destId="{69D55662-5B67-4056-A2D4-36EC3893B158}" srcOrd="4" destOrd="0" presId="urn:microsoft.com/office/officeart/2005/8/layout/bProcess4"/>
    <dgm:cxn modelId="{3753841E-EDD7-4A30-A9B6-90D97B1D754F}" type="presParOf" srcId="{69D55662-5B67-4056-A2D4-36EC3893B158}" destId="{FED9DE53-542E-4059-8F4C-A875ABC51747}" srcOrd="0" destOrd="0" presId="urn:microsoft.com/office/officeart/2005/8/layout/bProcess4"/>
    <dgm:cxn modelId="{13CE88B1-78C5-4FD4-A29B-5F9CD8EE17FD}" type="presParOf" srcId="{69D55662-5B67-4056-A2D4-36EC3893B158}" destId="{5F74BFBD-1031-40EA-9553-54F0AA37E78E}" srcOrd="1" destOrd="0" presId="urn:microsoft.com/office/officeart/2005/8/layout/bProcess4"/>
    <dgm:cxn modelId="{3E7E95F6-69C0-49E3-A905-B5E61B278495}" type="presParOf" srcId="{F5403147-3C62-43D4-AC3F-2656B7A66E3E}" destId="{8C48DB11-708A-4788-A007-C83945D79C36}" srcOrd="5" destOrd="0" presId="urn:microsoft.com/office/officeart/2005/8/layout/bProcess4"/>
    <dgm:cxn modelId="{3DAA8D52-25CD-4452-9248-930BD11283F5}" type="presParOf" srcId="{F5403147-3C62-43D4-AC3F-2656B7A66E3E}" destId="{456CBE0C-5B0E-492C-95CF-91412B9C21D8}" srcOrd="6" destOrd="0" presId="urn:microsoft.com/office/officeart/2005/8/layout/bProcess4"/>
    <dgm:cxn modelId="{CFC0816D-B251-418F-A236-48BD26C1612C}" type="presParOf" srcId="{456CBE0C-5B0E-492C-95CF-91412B9C21D8}" destId="{5F0C2F5C-8302-4B97-9217-210F1188F02B}" srcOrd="0" destOrd="0" presId="urn:microsoft.com/office/officeart/2005/8/layout/bProcess4"/>
    <dgm:cxn modelId="{5BE95848-40D6-47C3-AC6F-D7F60B19CB08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4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 err="1"/>
            <a:t>RequestMapping</a:t>
          </a:r>
          <a:r>
            <a:rPr lang="en-US" altLang="ko-KR" sz="1100" dirty="0"/>
            <a:t> : </a:t>
          </a:r>
          <a:r>
            <a:rPr lang="en-US" altLang="ko-KR" sz="1100" dirty="0" err="1"/>
            <a:t>dep_modifys</a:t>
          </a:r>
          <a:r>
            <a:rPr lang="en-US" altLang="ko-KR" sz="1100" dirty="0"/>
            <a:t> </a:t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dep_modify</a:t>
          </a:r>
          <a:r>
            <a:rPr lang="en-US" altLang="ko-KR" sz="1100" dirty="0"/>
            <a:t> 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DepartmentDAO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update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DepartmentDTO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DEPARTMENT 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UPDATE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8DD07B3-0083-4FF5-B709-1B410A8AA245}" type="presOf" srcId="{4FA2A5D0-B68B-41B4-B891-22FF07704ADF}" destId="{E6BF3FCA-103F-47CD-9AEB-944E2A5477F9}" srcOrd="0" destOrd="0" presId="urn:microsoft.com/office/officeart/2005/8/layout/bProcess4"/>
    <dgm:cxn modelId="{E9D0708B-9CF5-4DBA-9EB3-324D08E1572A}" type="presOf" srcId="{0390D2A2-22FB-4523-AE50-8EFE8554666C}" destId="{3673D0AE-79AE-45BB-9791-739A07622C1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9E946EFE-E122-48C9-BAF2-743D7AAF857B}" type="presOf" srcId="{5DC01A12-09A4-45AF-A3D2-F19EEC97EE28}" destId="{2DD8C9A2-B55F-4F44-A67A-BF545950A3E8}" srcOrd="0" destOrd="0" presId="urn:microsoft.com/office/officeart/2005/8/layout/bProcess4"/>
    <dgm:cxn modelId="{93F5D013-8BD2-4BB1-9EE6-59ED6C9A11C4}" type="presOf" srcId="{BDF696DC-544A-405B-ACEE-A77D42994C71}" destId="{F5403147-3C62-43D4-AC3F-2656B7A66E3E}" srcOrd="0" destOrd="0" presId="urn:microsoft.com/office/officeart/2005/8/layout/bProcess4"/>
    <dgm:cxn modelId="{9105A744-8C77-45AD-B441-97674725F4D1}" type="presOf" srcId="{503B0CFB-CFCA-4F97-99E6-23205E12A0BA}" destId="{5F74BFBD-1031-40EA-9553-54F0AA37E78E}" srcOrd="0" destOrd="0" presId="urn:microsoft.com/office/officeart/2005/8/layout/bProcess4"/>
    <dgm:cxn modelId="{1429E42F-0139-41F4-91BE-57AE23263763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259CBD79-C119-4F96-8380-57727CC57FD5}" type="presOf" srcId="{BB659EE0-F71F-4826-BC7A-EDAC292B5DD0}" destId="{D758E988-73A4-4896-934A-84F9ED7C455B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9F5D13F4-D586-4D0D-943F-93477B9C6FE4}" type="presOf" srcId="{8E7DFD76-14A0-4CBB-B6AD-70676118DD37}" destId="{5282CB61-5C75-4EF7-A9A3-06498EB6A3DA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2C371E6-C8A7-4EDE-97F8-C7461A72DB7D}" type="presParOf" srcId="{F5403147-3C62-43D4-AC3F-2656B7A66E3E}" destId="{47683E16-90AF-4CB9-817D-CA0318755B33}" srcOrd="0" destOrd="0" presId="urn:microsoft.com/office/officeart/2005/8/layout/bProcess4"/>
    <dgm:cxn modelId="{6C46A6BE-3A43-4390-A348-51B591B7AD11}" type="presParOf" srcId="{47683E16-90AF-4CB9-817D-CA0318755B33}" destId="{8673A255-A814-48CD-80FF-1F9CBBF5848B}" srcOrd="0" destOrd="0" presId="urn:microsoft.com/office/officeart/2005/8/layout/bProcess4"/>
    <dgm:cxn modelId="{81AC5046-538A-4E96-8B3E-B6AA75728FF3}" type="presParOf" srcId="{47683E16-90AF-4CB9-817D-CA0318755B33}" destId="{D758E988-73A4-4896-934A-84F9ED7C455B}" srcOrd="1" destOrd="0" presId="urn:microsoft.com/office/officeart/2005/8/layout/bProcess4"/>
    <dgm:cxn modelId="{D5B043D9-23EC-4660-854A-50D297E894DC}" type="presParOf" srcId="{F5403147-3C62-43D4-AC3F-2656B7A66E3E}" destId="{3673D0AE-79AE-45BB-9791-739A07622C1E}" srcOrd="1" destOrd="0" presId="urn:microsoft.com/office/officeart/2005/8/layout/bProcess4"/>
    <dgm:cxn modelId="{A9C547B1-70DB-4DC2-9B8C-B38F97E1BCBC}" type="presParOf" srcId="{F5403147-3C62-43D4-AC3F-2656B7A66E3E}" destId="{C42F5593-1268-4E5F-8BDC-C819DA9DBBA0}" srcOrd="2" destOrd="0" presId="urn:microsoft.com/office/officeart/2005/8/layout/bProcess4"/>
    <dgm:cxn modelId="{6C62A15B-C134-4ABB-82A6-49A1BBD942D9}" type="presParOf" srcId="{C42F5593-1268-4E5F-8BDC-C819DA9DBBA0}" destId="{A0C72E65-5F96-48D6-A712-D94DC06BB019}" srcOrd="0" destOrd="0" presId="urn:microsoft.com/office/officeart/2005/8/layout/bProcess4"/>
    <dgm:cxn modelId="{469DEA9C-C71D-4852-A2D0-671966042420}" type="presParOf" srcId="{C42F5593-1268-4E5F-8BDC-C819DA9DBBA0}" destId="{5282CB61-5C75-4EF7-A9A3-06498EB6A3DA}" srcOrd="1" destOrd="0" presId="urn:microsoft.com/office/officeart/2005/8/layout/bProcess4"/>
    <dgm:cxn modelId="{ABB87D15-5166-47D0-9A2C-6765EE165C9A}" type="presParOf" srcId="{F5403147-3C62-43D4-AC3F-2656B7A66E3E}" destId="{2DD8C9A2-B55F-4F44-A67A-BF545950A3E8}" srcOrd="3" destOrd="0" presId="urn:microsoft.com/office/officeart/2005/8/layout/bProcess4"/>
    <dgm:cxn modelId="{82FB15C7-7100-46B4-8E4A-41795ED71D83}" type="presParOf" srcId="{F5403147-3C62-43D4-AC3F-2656B7A66E3E}" destId="{69D55662-5B67-4056-A2D4-36EC3893B158}" srcOrd="4" destOrd="0" presId="urn:microsoft.com/office/officeart/2005/8/layout/bProcess4"/>
    <dgm:cxn modelId="{04ECCF65-4A4C-4A70-BDD8-090BEA1660F5}" type="presParOf" srcId="{69D55662-5B67-4056-A2D4-36EC3893B158}" destId="{FED9DE53-542E-4059-8F4C-A875ABC51747}" srcOrd="0" destOrd="0" presId="urn:microsoft.com/office/officeart/2005/8/layout/bProcess4"/>
    <dgm:cxn modelId="{259F7205-4F32-46B4-8EC8-70EFBE209B64}" type="presParOf" srcId="{69D55662-5B67-4056-A2D4-36EC3893B158}" destId="{5F74BFBD-1031-40EA-9553-54F0AA37E78E}" srcOrd="1" destOrd="0" presId="urn:microsoft.com/office/officeart/2005/8/layout/bProcess4"/>
    <dgm:cxn modelId="{2928299B-8694-458C-9787-C90EAEBDA6EF}" type="presParOf" srcId="{F5403147-3C62-43D4-AC3F-2656B7A66E3E}" destId="{8C48DB11-708A-4788-A007-C83945D79C36}" srcOrd="5" destOrd="0" presId="urn:microsoft.com/office/officeart/2005/8/layout/bProcess4"/>
    <dgm:cxn modelId="{F38E208E-DA45-4691-AA7B-C087786A84A9}" type="presParOf" srcId="{F5403147-3C62-43D4-AC3F-2656B7A66E3E}" destId="{456CBE0C-5B0E-492C-95CF-91412B9C21D8}" srcOrd="6" destOrd="0" presId="urn:microsoft.com/office/officeart/2005/8/layout/bProcess4"/>
    <dgm:cxn modelId="{90C5E3ED-64C3-4A88-A850-79A4925AFD57}" type="presParOf" srcId="{456CBE0C-5B0E-492C-95CF-91412B9C21D8}" destId="{5F0C2F5C-8302-4B97-9217-210F1188F02B}" srcOrd="0" destOrd="0" presId="urn:microsoft.com/office/officeart/2005/8/layout/bProcess4"/>
    <dgm:cxn modelId="{58122328-EA7A-49D6-9BEF-B06555009F64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3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 err="1"/>
            <a:t>RequestMapping</a:t>
          </a:r>
          <a:r>
            <a:rPr lang="en-US" altLang="ko-KR" sz="1100" dirty="0"/>
            <a:t> : info</a:t>
          </a:r>
          <a:br>
            <a:rPr lang="en-US" altLang="ko-KR" sz="1100" dirty="0"/>
          </a:br>
          <a:r>
            <a:rPr lang="en-US" altLang="ko-KR" sz="1100" dirty="0" err="1"/>
            <a:t>MethodName</a:t>
          </a:r>
          <a:r>
            <a:rPr lang="en-US" altLang="ko-KR" sz="1100" dirty="0"/>
            <a:t> : </a:t>
          </a:r>
          <a:r>
            <a:rPr lang="en-US" altLang="ko-KR" sz="1100" dirty="0" err="1"/>
            <a:t>ChangeInfo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 : </a:t>
          </a:r>
          <a:r>
            <a:rPr lang="en-US" altLang="ko-KR" sz="1100" dirty="0" err="1"/>
            <a:t>StudentDAO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selectByStuNum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update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StudentDTO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STUDENT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>UPDATE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909D56E-06D7-47AA-B35E-E7BA78B0A8D5}" type="presOf" srcId="{BB659EE0-F71F-4826-BC7A-EDAC292B5DD0}" destId="{D758E988-73A4-4896-934A-84F9ED7C455B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EDCC61F6-207C-4899-9BC7-A57D3BB36F2F}" type="presOf" srcId="{8E7DFD76-14A0-4CBB-B6AD-70676118DD37}" destId="{5282CB61-5C75-4EF7-A9A3-06498EB6A3DA}" srcOrd="0" destOrd="0" presId="urn:microsoft.com/office/officeart/2005/8/layout/bProcess4"/>
    <dgm:cxn modelId="{5917FC37-E319-4AAA-B6AE-311A0CB50519}" type="presOf" srcId="{0390D2A2-22FB-4523-AE50-8EFE8554666C}" destId="{3673D0AE-79AE-45BB-9791-739A07622C1E}" srcOrd="0" destOrd="0" presId="urn:microsoft.com/office/officeart/2005/8/layout/bProcess4"/>
    <dgm:cxn modelId="{4747BFF3-C028-4AEA-A013-9521C275A988}" type="presOf" srcId="{BDF696DC-544A-405B-ACEE-A77D42994C71}" destId="{F5403147-3C62-43D4-AC3F-2656B7A66E3E}" srcOrd="0" destOrd="0" presId="urn:microsoft.com/office/officeart/2005/8/layout/bProcess4"/>
    <dgm:cxn modelId="{2C621389-7E00-443A-AB35-AC39FF576FD1}" type="presOf" srcId="{5DC01A12-09A4-45AF-A3D2-F19EEC97EE28}" destId="{2DD8C9A2-B55F-4F44-A67A-BF545950A3E8}" srcOrd="0" destOrd="0" presId="urn:microsoft.com/office/officeart/2005/8/layout/bProcess4"/>
    <dgm:cxn modelId="{9E9B0D85-6B67-4509-BB18-76528EE7E62B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88568C16-EEFB-4D93-93E0-FF80A12BA12E}" type="presOf" srcId="{4FA2A5D0-B68B-41B4-B891-22FF07704ADF}" destId="{E6BF3FCA-103F-47CD-9AEB-944E2A5477F9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DF30C65A-1A71-4CBF-8A30-67C732D8DA1C}" type="presOf" srcId="{503B0CFB-CFCA-4F97-99E6-23205E12A0BA}" destId="{5F74BFBD-1031-40EA-9553-54F0AA37E78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7351F08-FB7E-410F-8D41-3ACB9875C122}" type="presParOf" srcId="{F5403147-3C62-43D4-AC3F-2656B7A66E3E}" destId="{47683E16-90AF-4CB9-817D-CA0318755B33}" srcOrd="0" destOrd="0" presId="urn:microsoft.com/office/officeart/2005/8/layout/bProcess4"/>
    <dgm:cxn modelId="{44C0AADE-BDAA-477E-86E2-DBFE544F7730}" type="presParOf" srcId="{47683E16-90AF-4CB9-817D-CA0318755B33}" destId="{8673A255-A814-48CD-80FF-1F9CBBF5848B}" srcOrd="0" destOrd="0" presId="urn:microsoft.com/office/officeart/2005/8/layout/bProcess4"/>
    <dgm:cxn modelId="{E58ECC4D-5897-4156-878B-002EE318F141}" type="presParOf" srcId="{47683E16-90AF-4CB9-817D-CA0318755B33}" destId="{D758E988-73A4-4896-934A-84F9ED7C455B}" srcOrd="1" destOrd="0" presId="urn:microsoft.com/office/officeart/2005/8/layout/bProcess4"/>
    <dgm:cxn modelId="{C631833D-602C-46A5-A855-9D42D0BA2C8F}" type="presParOf" srcId="{F5403147-3C62-43D4-AC3F-2656B7A66E3E}" destId="{3673D0AE-79AE-45BB-9791-739A07622C1E}" srcOrd="1" destOrd="0" presId="urn:microsoft.com/office/officeart/2005/8/layout/bProcess4"/>
    <dgm:cxn modelId="{8983708F-7E93-4E47-8CFE-64E4AB122C91}" type="presParOf" srcId="{F5403147-3C62-43D4-AC3F-2656B7A66E3E}" destId="{C42F5593-1268-4E5F-8BDC-C819DA9DBBA0}" srcOrd="2" destOrd="0" presId="urn:microsoft.com/office/officeart/2005/8/layout/bProcess4"/>
    <dgm:cxn modelId="{6C6B42ED-3C5C-483A-A214-CA7DBDF5674F}" type="presParOf" srcId="{C42F5593-1268-4E5F-8BDC-C819DA9DBBA0}" destId="{A0C72E65-5F96-48D6-A712-D94DC06BB019}" srcOrd="0" destOrd="0" presId="urn:microsoft.com/office/officeart/2005/8/layout/bProcess4"/>
    <dgm:cxn modelId="{F3DD7B5A-67FE-4A23-95AA-8D4C5581CCB1}" type="presParOf" srcId="{C42F5593-1268-4E5F-8BDC-C819DA9DBBA0}" destId="{5282CB61-5C75-4EF7-A9A3-06498EB6A3DA}" srcOrd="1" destOrd="0" presId="urn:microsoft.com/office/officeart/2005/8/layout/bProcess4"/>
    <dgm:cxn modelId="{94DA11F3-CAFC-438C-BD91-1EB13E018EEC}" type="presParOf" srcId="{F5403147-3C62-43D4-AC3F-2656B7A66E3E}" destId="{2DD8C9A2-B55F-4F44-A67A-BF545950A3E8}" srcOrd="3" destOrd="0" presId="urn:microsoft.com/office/officeart/2005/8/layout/bProcess4"/>
    <dgm:cxn modelId="{51C0A55D-62D6-47D0-9340-D3D69919AECF}" type="presParOf" srcId="{F5403147-3C62-43D4-AC3F-2656B7A66E3E}" destId="{69D55662-5B67-4056-A2D4-36EC3893B158}" srcOrd="4" destOrd="0" presId="urn:microsoft.com/office/officeart/2005/8/layout/bProcess4"/>
    <dgm:cxn modelId="{1141B276-0381-4319-BAB6-6F32E84549D0}" type="presParOf" srcId="{69D55662-5B67-4056-A2D4-36EC3893B158}" destId="{FED9DE53-542E-4059-8F4C-A875ABC51747}" srcOrd="0" destOrd="0" presId="urn:microsoft.com/office/officeart/2005/8/layout/bProcess4"/>
    <dgm:cxn modelId="{E8087F25-39B6-47F3-85F0-C3974DC6F82F}" type="presParOf" srcId="{69D55662-5B67-4056-A2D4-36EC3893B158}" destId="{5F74BFBD-1031-40EA-9553-54F0AA37E78E}" srcOrd="1" destOrd="0" presId="urn:microsoft.com/office/officeart/2005/8/layout/bProcess4"/>
    <dgm:cxn modelId="{12DE3BB6-2D06-4DFA-AF2C-67DECF418F24}" type="presParOf" srcId="{F5403147-3C62-43D4-AC3F-2656B7A66E3E}" destId="{8C48DB11-708A-4788-A007-C83945D79C36}" srcOrd="5" destOrd="0" presId="urn:microsoft.com/office/officeart/2005/8/layout/bProcess4"/>
    <dgm:cxn modelId="{8CE03924-F6C8-4B9C-A1CF-DE4ACB57984B}" type="presParOf" srcId="{F5403147-3C62-43D4-AC3F-2656B7A66E3E}" destId="{456CBE0C-5B0E-492C-95CF-91412B9C21D8}" srcOrd="6" destOrd="0" presId="urn:microsoft.com/office/officeart/2005/8/layout/bProcess4"/>
    <dgm:cxn modelId="{208BFAEA-9195-4E35-BF96-20DE52D3831B}" type="presParOf" srcId="{456CBE0C-5B0E-492C-95CF-91412B9C21D8}" destId="{5F0C2F5C-8302-4B97-9217-210F1188F02B}" srcOrd="0" destOrd="0" presId="urn:microsoft.com/office/officeart/2005/8/layout/bProcess4"/>
    <dgm:cxn modelId="{2F52633C-7621-461F-8927-370901F9119C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 dirty="0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dept1</a:t>
          </a:r>
          <a:br>
            <a:rPr lang="en-US" altLang="ko-KR" sz="1100" dirty="0"/>
          </a:br>
          <a:r>
            <a:rPr lang="en-US" altLang="ko-KR" sz="1100" dirty="0"/>
            <a:t>MethodName : dept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 dirty="0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Dep_detailDAO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Dep_detailDTO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 dirty="0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</a:t>
          </a:r>
          <a:r>
            <a:rPr lang="en-US" altLang="ko-KR" sz="1100" dirty="0"/>
            <a:t>DEP_DETAIL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AFDB06C7-4425-4FE0-81FE-14DF847A4BF5}" type="presOf" srcId="{8E7DFD76-14A0-4CBB-B6AD-70676118DD37}" destId="{5282CB61-5C75-4EF7-A9A3-06498EB6A3DA}" srcOrd="0" destOrd="0" presId="urn:microsoft.com/office/officeart/2005/8/layout/bProcess4"/>
    <dgm:cxn modelId="{BAB90327-0405-47E6-A654-F58FD8D341A7}" type="presOf" srcId="{0390D2A2-22FB-4523-AE50-8EFE8554666C}" destId="{3673D0AE-79AE-45BB-9791-739A07622C1E}" srcOrd="0" destOrd="0" presId="urn:microsoft.com/office/officeart/2005/8/layout/bProcess4"/>
    <dgm:cxn modelId="{DB762379-FF48-491D-B727-AF05E689731F}" type="presOf" srcId="{503B0CFB-CFCA-4F97-99E6-23205E12A0BA}" destId="{5F74BFBD-1031-40EA-9553-54F0AA37E78E}" srcOrd="0" destOrd="0" presId="urn:microsoft.com/office/officeart/2005/8/layout/bProcess4"/>
    <dgm:cxn modelId="{DE46160D-0589-4749-90AB-6120B362461B}" type="presOf" srcId="{BB659EE0-F71F-4826-BC7A-EDAC292B5DD0}" destId="{D758E988-73A4-4896-934A-84F9ED7C455B}" srcOrd="0" destOrd="0" presId="urn:microsoft.com/office/officeart/2005/8/layout/bProcess4"/>
    <dgm:cxn modelId="{27A9DEBC-32D1-48A5-B1C0-DC3F72C41B42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1BA73C06-AF91-4A48-9852-B1B9C2863116}" type="presOf" srcId="{5DC01A12-09A4-45AF-A3D2-F19EEC97EE28}" destId="{2DD8C9A2-B55F-4F44-A67A-BF545950A3E8}" srcOrd="0" destOrd="0" presId="urn:microsoft.com/office/officeart/2005/8/layout/bProcess4"/>
    <dgm:cxn modelId="{E81BF4FE-FF6D-4714-9826-2466EF5374DB}" type="presOf" srcId="{BDF696DC-544A-405B-ACEE-A77D42994C71}" destId="{F5403147-3C62-43D4-AC3F-2656B7A66E3E}" srcOrd="0" destOrd="0" presId="urn:microsoft.com/office/officeart/2005/8/layout/bProcess4"/>
    <dgm:cxn modelId="{27697E0E-E576-41E9-B73A-83989FBCAB6F}" type="presOf" srcId="{4FA2A5D0-B68B-41B4-B891-22FF07704ADF}" destId="{E6BF3FCA-103F-47CD-9AEB-944E2A5477F9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08F910C-E790-4C88-A082-5E06E7FF4BFB}" type="presParOf" srcId="{F5403147-3C62-43D4-AC3F-2656B7A66E3E}" destId="{47683E16-90AF-4CB9-817D-CA0318755B33}" srcOrd="0" destOrd="0" presId="urn:microsoft.com/office/officeart/2005/8/layout/bProcess4"/>
    <dgm:cxn modelId="{8493C907-8274-405F-A035-423B70EF74A2}" type="presParOf" srcId="{47683E16-90AF-4CB9-817D-CA0318755B33}" destId="{8673A255-A814-48CD-80FF-1F9CBBF5848B}" srcOrd="0" destOrd="0" presId="urn:microsoft.com/office/officeart/2005/8/layout/bProcess4"/>
    <dgm:cxn modelId="{14729442-05F2-4D88-80CC-0C9A2DB9FF47}" type="presParOf" srcId="{47683E16-90AF-4CB9-817D-CA0318755B33}" destId="{D758E988-73A4-4896-934A-84F9ED7C455B}" srcOrd="1" destOrd="0" presId="urn:microsoft.com/office/officeart/2005/8/layout/bProcess4"/>
    <dgm:cxn modelId="{7F2FBDA5-5A18-4DFE-A0AD-4E35E7F524E5}" type="presParOf" srcId="{F5403147-3C62-43D4-AC3F-2656B7A66E3E}" destId="{3673D0AE-79AE-45BB-9791-739A07622C1E}" srcOrd="1" destOrd="0" presId="urn:microsoft.com/office/officeart/2005/8/layout/bProcess4"/>
    <dgm:cxn modelId="{CCBD86B5-A615-4C39-8277-687BAE9AE3F4}" type="presParOf" srcId="{F5403147-3C62-43D4-AC3F-2656B7A66E3E}" destId="{C42F5593-1268-4E5F-8BDC-C819DA9DBBA0}" srcOrd="2" destOrd="0" presId="urn:microsoft.com/office/officeart/2005/8/layout/bProcess4"/>
    <dgm:cxn modelId="{594F45F9-52C3-4292-B1B5-A92FD9DDDC8F}" type="presParOf" srcId="{C42F5593-1268-4E5F-8BDC-C819DA9DBBA0}" destId="{A0C72E65-5F96-48D6-A712-D94DC06BB019}" srcOrd="0" destOrd="0" presId="urn:microsoft.com/office/officeart/2005/8/layout/bProcess4"/>
    <dgm:cxn modelId="{31519FC8-9E73-4B5F-A475-F660984613F7}" type="presParOf" srcId="{C42F5593-1268-4E5F-8BDC-C819DA9DBBA0}" destId="{5282CB61-5C75-4EF7-A9A3-06498EB6A3DA}" srcOrd="1" destOrd="0" presId="urn:microsoft.com/office/officeart/2005/8/layout/bProcess4"/>
    <dgm:cxn modelId="{C9232ED3-CF9D-4951-AFE7-961E512723E6}" type="presParOf" srcId="{F5403147-3C62-43D4-AC3F-2656B7A66E3E}" destId="{2DD8C9A2-B55F-4F44-A67A-BF545950A3E8}" srcOrd="3" destOrd="0" presId="urn:microsoft.com/office/officeart/2005/8/layout/bProcess4"/>
    <dgm:cxn modelId="{4ED4A0D5-B187-41DD-B734-E3450452D7CE}" type="presParOf" srcId="{F5403147-3C62-43D4-AC3F-2656B7A66E3E}" destId="{69D55662-5B67-4056-A2D4-36EC3893B158}" srcOrd="4" destOrd="0" presId="urn:microsoft.com/office/officeart/2005/8/layout/bProcess4"/>
    <dgm:cxn modelId="{8E17852B-0569-416B-9A2F-2017FF5A6396}" type="presParOf" srcId="{69D55662-5B67-4056-A2D4-36EC3893B158}" destId="{FED9DE53-542E-4059-8F4C-A875ABC51747}" srcOrd="0" destOrd="0" presId="urn:microsoft.com/office/officeart/2005/8/layout/bProcess4"/>
    <dgm:cxn modelId="{B5577FD6-580B-4EB8-8B40-7E652F6BF053}" type="presParOf" srcId="{69D55662-5B67-4056-A2D4-36EC3893B158}" destId="{5F74BFBD-1031-40EA-9553-54F0AA37E78E}" srcOrd="1" destOrd="0" presId="urn:microsoft.com/office/officeart/2005/8/layout/bProcess4"/>
    <dgm:cxn modelId="{D2BA1C61-8F14-4BD9-BC69-CD2D82BD63BA}" type="presParOf" srcId="{F5403147-3C62-43D4-AC3F-2656B7A66E3E}" destId="{8C48DB11-708A-4788-A007-C83945D79C36}" srcOrd="5" destOrd="0" presId="urn:microsoft.com/office/officeart/2005/8/layout/bProcess4"/>
    <dgm:cxn modelId="{744539C6-D9CA-4808-B796-4971528ABCA5}" type="presParOf" srcId="{F5403147-3C62-43D4-AC3F-2656B7A66E3E}" destId="{456CBE0C-5B0E-492C-95CF-91412B9C21D8}" srcOrd="6" destOrd="0" presId="urn:microsoft.com/office/officeart/2005/8/layout/bProcess4"/>
    <dgm:cxn modelId="{D4182DA2-AD1D-4E91-B2A8-1E6BF3CC61BF}" type="presParOf" srcId="{456CBE0C-5B0E-492C-95CF-91412B9C21D8}" destId="{5F0C2F5C-8302-4B97-9217-210F1188F02B}" srcOrd="0" destOrd="0" presId="urn:microsoft.com/office/officeart/2005/8/layout/bProcess4"/>
    <dgm:cxn modelId="{B00A18E2-CA88-49A0-B59D-22EE4EC9A07E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  <a:endParaRPr lang="en-US" altLang="ko-KR" sz="1100" dirty="0">
            <a:latin typeface="Arial" charset="0"/>
            <a:ea typeface="Arial" charset="0"/>
          </a:endParaRPr>
        </a:p>
        <a:p>
          <a:pPr latinLnBrk="1"/>
          <a:r>
            <a:rPr lang="en-US" altLang="ko-KR" sz="1100" dirty="0" err="1">
              <a:latin typeface="Arial" charset="0"/>
              <a:ea typeface="Arial" charset="0"/>
            </a:rPr>
            <a:t>acc_check</a:t>
          </a:r>
          <a:r>
            <a:rPr lang="en-US" altLang="ko-KR" sz="1100" dirty="0">
              <a:latin typeface="Arial" charset="0"/>
              <a:ea typeface="Arial" charset="0"/>
            </a:rPr>
            <a:t> , </a:t>
          </a:r>
          <a:r>
            <a:rPr lang="en-US" altLang="ko-KR" sz="1100" dirty="0" err="1">
              <a:latin typeface="Arial" charset="0"/>
              <a:ea typeface="Arial" charset="0"/>
            </a:rPr>
            <a:t>amount_insert</a:t>
          </a:r>
          <a:endParaRPr lang="ko-KR" altLang="en-US" sz="1100" b="0" cap="none" dirty="0">
            <a:latin typeface="Arial" charset="0"/>
            <a:ea typeface="Arial" charset="0"/>
          </a:endParaRP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</a:p>
        <a:p>
          <a:pPr latinLnBrk="1"/>
          <a:r>
            <a:rPr lang="en-US" altLang="ko-KR" sz="1100" dirty="0">
              <a:latin typeface="Arial" charset="0"/>
              <a:ea typeface="Arial" charset="0"/>
            </a:rPr>
            <a:t> </a:t>
          </a:r>
          <a:r>
            <a:rPr lang="en-US" altLang="ko-KR" sz="1100" dirty="0" err="1">
              <a:latin typeface="Arial" charset="0"/>
              <a:ea typeface="Arial" charset="0"/>
            </a:rPr>
            <a:t>acc_check</a:t>
          </a:r>
          <a:r>
            <a:rPr lang="en-US" altLang="ko-KR" sz="1100" dirty="0">
              <a:latin typeface="Arial" charset="0"/>
              <a:ea typeface="Arial" charset="0"/>
            </a:rPr>
            <a:t> ,</a:t>
          </a:r>
          <a:r>
            <a:rPr lang="en-US" altLang="ko-KR" sz="1100" dirty="0" err="1">
              <a:latin typeface="Arial" charset="0"/>
              <a:ea typeface="Arial" charset="0"/>
            </a:rPr>
            <a:t>amount_insert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dirty="0" err="1">
              <a:latin typeface="Arial" charset="0"/>
              <a:ea typeface="Arial" charset="0"/>
            </a:rPr>
            <a:t>AccountingDAO</a:t>
          </a:r>
          <a:endParaRPr lang="ko-KR" altLang="en-US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Insert 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 err="1">
              <a:latin typeface="Arial" charset="0"/>
              <a:ea typeface="Arial" charset="0"/>
            </a:rPr>
            <a:t>AccountingDTO</a:t>
          </a:r>
          <a:r>
            <a:rPr lang="en-US" altLang="ko-KR" sz="1100" dirty="0">
              <a:latin typeface="Arial" charset="0"/>
              <a:ea typeface="Arial" charset="0"/>
            </a:rPr>
            <a:t> 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ACCOUNTING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INSERT </a:t>
          </a:r>
          <a:r>
            <a:rPr lang="en-US" altLang="ko-KR" sz="1100" b="0" cap="none" dirty="0" err="1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X="-129" custLinFactNeighborY="52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3129" custLinFactY="-17684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Y="96266" custLinFactNeighborX="129" custLinFactNeighborY="-7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3129" custLinFactY="22415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0AC044B6-2443-4B2F-9BC5-514AAF83361F}" type="presOf" srcId="{4FA2A5D0-B68B-41B4-B891-22FF07704ADF}" destId="{E6BF3FCA-103F-47CD-9AEB-944E2A5477F9}" srcOrd="0" destOrd="0" presId="urn:microsoft.com/office/officeart/2005/8/layout/bProcess4"/>
    <dgm:cxn modelId="{EAFB5DD4-0968-47D3-9036-618B236B8E0F}" type="presOf" srcId="{0390D2A2-22FB-4523-AE50-8EFE8554666C}" destId="{3673D0AE-79AE-45BB-9791-739A07622C1E}" srcOrd="0" destOrd="0" presId="urn:microsoft.com/office/officeart/2005/8/layout/bProcess4"/>
    <dgm:cxn modelId="{FF7B46F8-625F-4AAD-BDC0-41C1697F8A37}" type="presOf" srcId="{8E7DFD76-14A0-4CBB-B6AD-70676118DD37}" destId="{5282CB61-5C75-4EF7-A9A3-06498EB6A3DA}" srcOrd="0" destOrd="0" presId="urn:microsoft.com/office/officeart/2005/8/layout/bProcess4"/>
    <dgm:cxn modelId="{B5DF32A5-630C-4E3C-8F87-F14A0D39EDD0}" type="presOf" srcId="{2804EC82-E0F7-443E-95B7-010CF6B02748}" destId="{8C48DB11-708A-4788-A007-C83945D79C36}" srcOrd="0" destOrd="0" presId="urn:microsoft.com/office/officeart/2005/8/layout/bProcess4"/>
    <dgm:cxn modelId="{1FA68E42-5A1F-4DDF-BD75-4668FADC00AB}" type="presOf" srcId="{503B0CFB-CFCA-4F97-99E6-23205E12A0BA}" destId="{5F74BFBD-1031-40EA-9553-54F0AA37E78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0563EFC2-F445-47C8-8238-7B8EA28AECD5}" type="presOf" srcId="{BDF696DC-544A-405B-ACEE-A77D42994C71}" destId="{F5403147-3C62-43D4-AC3F-2656B7A66E3E}" srcOrd="0" destOrd="0" presId="urn:microsoft.com/office/officeart/2005/8/layout/bProcess4"/>
    <dgm:cxn modelId="{97506D3D-6A85-4ADC-92D7-897EE37C0A28}" type="presOf" srcId="{BB659EE0-F71F-4826-BC7A-EDAC292B5DD0}" destId="{D758E988-73A4-4896-934A-84F9ED7C455B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FD7D349D-0CF1-4B02-9F45-FDE75F971A78}" type="presOf" srcId="{5DC01A12-09A4-45AF-A3D2-F19EEC97EE28}" destId="{2DD8C9A2-B55F-4F44-A67A-BF545950A3E8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4F39597A-9AAC-4A39-AC63-607E1B8083C5}" type="presParOf" srcId="{F5403147-3C62-43D4-AC3F-2656B7A66E3E}" destId="{47683E16-90AF-4CB9-817D-CA0318755B33}" srcOrd="0" destOrd="0" presId="urn:microsoft.com/office/officeart/2005/8/layout/bProcess4"/>
    <dgm:cxn modelId="{A8735574-E8A9-43CE-A04A-846593BCA750}" type="presParOf" srcId="{47683E16-90AF-4CB9-817D-CA0318755B33}" destId="{8673A255-A814-48CD-80FF-1F9CBBF5848B}" srcOrd="0" destOrd="0" presId="urn:microsoft.com/office/officeart/2005/8/layout/bProcess4"/>
    <dgm:cxn modelId="{C0D1BD07-9485-4CF3-9569-F84398265218}" type="presParOf" srcId="{47683E16-90AF-4CB9-817D-CA0318755B33}" destId="{D758E988-73A4-4896-934A-84F9ED7C455B}" srcOrd="1" destOrd="0" presId="urn:microsoft.com/office/officeart/2005/8/layout/bProcess4"/>
    <dgm:cxn modelId="{D5B58830-0AC3-4CBC-91BE-0F571DD44E0E}" type="presParOf" srcId="{F5403147-3C62-43D4-AC3F-2656B7A66E3E}" destId="{3673D0AE-79AE-45BB-9791-739A07622C1E}" srcOrd="1" destOrd="0" presId="urn:microsoft.com/office/officeart/2005/8/layout/bProcess4"/>
    <dgm:cxn modelId="{D4A1D878-CCB0-43B8-8585-A28F7899AC47}" type="presParOf" srcId="{F5403147-3C62-43D4-AC3F-2656B7A66E3E}" destId="{C42F5593-1268-4E5F-8BDC-C819DA9DBBA0}" srcOrd="2" destOrd="0" presId="urn:microsoft.com/office/officeart/2005/8/layout/bProcess4"/>
    <dgm:cxn modelId="{E638072A-F2A5-4449-87FF-3F470E669CE7}" type="presParOf" srcId="{C42F5593-1268-4E5F-8BDC-C819DA9DBBA0}" destId="{A0C72E65-5F96-48D6-A712-D94DC06BB019}" srcOrd="0" destOrd="0" presId="urn:microsoft.com/office/officeart/2005/8/layout/bProcess4"/>
    <dgm:cxn modelId="{832473F8-AA7E-4CC2-9101-7EBE27780FF9}" type="presParOf" srcId="{C42F5593-1268-4E5F-8BDC-C819DA9DBBA0}" destId="{5282CB61-5C75-4EF7-A9A3-06498EB6A3DA}" srcOrd="1" destOrd="0" presId="urn:microsoft.com/office/officeart/2005/8/layout/bProcess4"/>
    <dgm:cxn modelId="{D3228929-534C-4E7E-938F-8552169D59A6}" type="presParOf" srcId="{F5403147-3C62-43D4-AC3F-2656B7A66E3E}" destId="{2DD8C9A2-B55F-4F44-A67A-BF545950A3E8}" srcOrd="3" destOrd="0" presId="urn:microsoft.com/office/officeart/2005/8/layout/bProcess4"/>
    <dgm:cxn modelId="{030E3810-DAD9-4019-B957-3F24A123A45B}" type="presParOf" srcId="{F5403147-3C62-43D4-AC3F-2656B7A66E3E}" destId="{69D55662-5B67-4056-A2D4-36EC3893B158}" srcOrd="4" destOrd="0" presId="urn:microsoft.com/office/officeart/2005/8/layout/bProcess4"/>
    <dgm:cxn modelId="{15083488-28B9-4D55-86B3-8C3E5437D1E2}" type="presParOf" srcId="{69D55662-5B67-4056-A2D4-36EC3893B158}" destId="{FED9DE53-542E-4059-8F4C-A875ABC51747}" srcOrd="0" destOrd="0" presId="urn:microsoft.com/office/officeart/2005/8/layout/bProcess4"/>
    <dgm:cxn modelId="{9FC925A7-5A27-4CF9-9C27-62328F86C948}" type="presParOf" srcId="{69D55662-5B67-4056-A2D4-36EC3893B158}" destId="{5F74BFBD-1031-40EA-9553-54F0AA37E78E}" srcOrd="1" destOrd="0" presId="urn:microsoft.com/office/officeart/2005/8/layout/bProcess4"/>
    <dgm:cxn modelId="{72702426-440B-415E-81F0-D27C432BE769}" type="presParOf" srcId="{F5403147-3C62-43D4-AC3F-2656B7A66E3E}" destId="{8C48DB11-708A-4788-A007-C83945D79C36}" srcOrd="5" destOrd="0" presId="urn:microsoft.com/office/officeart/2005/8/layout/bProcess4"/>
    <dgm:cxn modelId="{A38DEDCC-89E7-41D9-A734-7CAF7FD9BF11}" type="presParOf" srcId="{F5403147-3C62-43D4-AC3F-2656B7A66E3E}" destId="{456CBE0C-5B0E-492C-95CF-91412B9C21D8}" srcOrd="6" destOrd="0" presId="urn:microsoft.com/office/officeart/2005/8/layout/bProcess4"/>
    <dgm:cxn modelId="{CD058BA0-7265-4F18-B600-978FC70943C5}" type="presParOf" srcId="{456CBE0C-5B0E-492C-95CF-91412B9C21D8}" destId="{5F0C2F5C-8302-4B97-9217-210F1188F02B}" srcOrd="0" destOrd="0" presId="urn:microsoft.com/office/officeart/2005/8/layout/bProcess4"/>
    <dgm:cxn modelId="{C647856B-A21D-4877-B124-710E1D019DD2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</a:p>
        <a:p>
          <a:pPr latinLnBrk="1"/>
          <a:r>
            <a:rPr lang="en-US" altLang="ko-KR" sz="1100" dirty="0" err="1">
              <a:latin typeface="Arial" charset="0"/>
              <a:ea typeface="Arial" charset="0"/>
            </a:rPr>
            <a:t>e_accounting_check</a:t>
          </a:r>
          <a:endParaRPr lang="en-US" altLang="ko-KR" sz="1100" dirty="0">
            <a:latin typeface="Arial" charset="0"/>
            <a:ea typeface="Arial" charset="0"/>
          </a:endParaRPr>
        </a:p>
        <a:p>
          <a:pPr latinLnBrk="1"/>
          <a:r>
            <a:rPr lang="en-US" altLang="ko-KR" sz="1100" dirty="0">
              <a:latin typeface="Arial" charset="0"/>
              <a:ea typeface="Arial" charset="0"/>
            </a:rPr>
            <a:t>Search1</a:t>
          </a:r>
        </a:p>
        <a:p>
          <a:pPr latinLnBrk="1"/>
          <a:r>
            <a:rPr lang="en-US" altLang="ko-KR" sz="1100" b="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cap="none" dirty="0">
              <a:latin typeface="Arial" charset="0"/>
              <a:ea typeface="Arial" charset="0"/>
            </a:rPr>
            <a:t> : </a:t>
          </a:r>
        </a:p>
        <a:p>
          <a:pPr latinLnBrk="1"/>
          <a:r>
            <a:rPr lang="en-US" altLang="ko-KR" sz="1100" dirty="0" err="1">
              <a:latin typeface="Arial" charset="0"/>
              <a:ea typeface="Arial" charset="0"/>
            </a:rPr>
            <a:t>e_accounting_check</a:t>
          </a:r>
          <a:r>
            <a:rPr lang="en-US" altLang="ko-KR" sz="1100" dirty="0">
              <a:latin typeface="Arial" charset="0"/>
              <a:ea typeface="Arial" charset="0"/>
            </a:rPr>
            <a:t/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ko-KR" sz="1100" dirty="0">
              <a:latin typeface="Arial" charset="0"/>
              <a:ea typeface="Arial" charset="0"/>
            </a:rPr>
            <a:t>Search1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b="0" cap="none" dirty="0">
              <a:latin typeface="Arial" charset="0"/>
              <a:ea typeface="Arial" charset="0"/>
            </a:rPr>
            <a:t>DAO : </a:t>
          </a:r>
          <a:r>
            <a:rPr lang="en-US" altLang="ko-KR" sz="1100" dirty="0" err="1">
              <a:latin typeface="Arial" charset="0"/>
              <a:ea typeface="Arial" charset="0"/>
            </a:rPr>
            <a:t>AccountingDAO</a:t>
          </a:r>
          <a:endParaRPr lang="ko-KR" altLang="en-US" sz="1100" b="0" cap="none" dirty="0">
            <a:latin typeface="Arial" charset="0"/>
            <a:ea typeface="Arial" charset="0"/>
          </a:endParaRPr>
        </a:p>
        <a:p>
          <a:pPr algn="ctr" latinLnBrk="1">
            <a:lnSpc>
              <a:spcPct val="100000"/>
            </a:lnSpc>
          </a:pPr>
          <a:r>
            <a:rPr lang="en-US" altLang="en-US" sz="1100" b="0" cap="none" dirty="0" err="1">
              <a:latin typeface="Arial" charset="0"/>
            </a:rPr>
            <a:t>selectAllbyAccNum</a:t>
          </a:r>
          <a:r>
            <a:rPr lang="en-US" altLang="en-US" sz="1100" b="0" cap="none" dirty="0">
              <a:latin typeface="Arial" charset="0"/>
            </a:rPr>
            <a:t>  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>
              <a:latin typeface="Arial" charset="0"/>
              <a:ea typeface="Arial" charset="0"/>
            </a:rPr>
            <a:t>Parameter  : </a:t>
          </a:r>
          <a:r>
            <a:rPr lang="en-US" altLang="ko-KR" sz="1100" b="0" cap="none" dirty="0">
              <a:latin typeface="Arial" charset="0"/>
              <a:ea typeface="Arial" charset="0"/>
            </a:rPr>
            <a:t>String </a:t>
          </a:r>
          <a:r>
            <a:rPr lang="en-US" altLang="ko-KR" sz="1100" dirty="0">
              <a:latin typeface="Arial" charset="0"/>
              <a:ea typeface="Arial" charset="0"/>
            </a:rPr>
            <a:t/>
          </a:r>
          <a:br>
            <a:rPr lang="en-US" altLang="ko-KR" sz="1100" dirty="0">
              <a:latin typeface="Arial" charset="0"/>
              <a:ea typeface="Arial" charset="0"/>
            </a:rPr>
          </a:br>
          <a:r>
            <a:rPr lang="en-US" altLang="en-US" sz="1100" b="0" cap="none" dirty="0" err="1">
              <a:latin typeface="Arial" charset="0"/>
            </a:rPr>
            <a:t>selectAllbyAccDate</a:t>
          </a:r>
          <a:r>
            <a:rPr lang="en-US" altLang="en-US" sz="1100" b="0" cap="none" dirty="0">
              <a:latin typeface="Arial" charset="0"/>
            </a:rPr>
            <a:t/>
          </a:r>
          <a:br>
            <a:rPr lang="en-US" altLang="en-US" sz="1100" b="0" cap="none" dirty="0">
              <a:latin typeface="Arial" charset="0"/>
            </a:rPr>
          </a:br>
          <a:r>
            <a:rPr lang="en-US" altLang="en-US" sz="1100" b="0" cap="none" dirty="0">
              <a:latin typeface="Arial" charset="0"/>
            </a:rPr>
            <a:t>Parameter : </a:t>
          </a:r>
          <a:r>
            <a:rPr lang="en-US" altLang="ko-KR" sz="1100" dirty="0">
              <a:latin typeface="Arial" charset="0"/>
              <a:ea typeface="Arial" charset="0"/>
            </a:rPr>
            <a:t> Date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b="0" cap="none" dirty="0">
              <a:latin typeface="맑은 고딕" charset="0"/>
              <a:ea typeface="맑은 고딕" charset="0"/>
            </a:rPr>
            <a:t>Table : ACCOUNTING</a:t>
          </a:r>
          <a:endParaRPr lang="ko-KR" altLang="en-US" sz="1100" b="0" cap="none" dirty="0">
            <a:latin typeface="맑은 고딕" charset="0"/>
            <a:ea typeface="맑은 고딕" charset="0"/>
          </a:endParaRPr>
        </a:p>
        <a:p>
          <a:pPr latinLnBrk="1">
            <a:lnSpc>
              <a:spcPct val="100000"/>
            </a:lnSpc>
          </a:pPr>
          <a:r>
            <a:rPr lang="en-US" altLang="ko-KR" sz="1100" dirty="0">
              <a:latin typeface="맑은 고딕" charset="0"/>
              <a:ea typeface="맑은 고딕" charset="0"/>
            </a:rPr>
            <a:t>SELECT </a:t>
          </a:r>
          <a:r>
            <a:rPr lang="ko-KR" altLang="en-US" sz="1100" dirty="0">
              <a:latin typeface="맑은 고딕" charset="0"/>
              <a:ea typeface="맑은 고딕" charset="0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 custLinFactNeighborX="-78" custLinFactNeighborY="579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47" custLinFactY="-18270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X="101169" custScaleY="93582" custLinFactNeighborX="78" custLinFactNeighborY="217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3662" custLinFactY="22425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DA2A520-F9A8-4962-BA96-3B6B82AF45C4}" type="presOf" srcId="{8E7DFD76-14A0-4CBB-B6AD-70676118DD37}" destId="{5282CB61-5C75-4EF7-A9A3-06498EB6A3DA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189C2829-D70E-4996-9498-AA691B7AE5D8}" type="presOf" srcId="{0390D2A2-22FB-4523-AE50-8EFE8554666C}" destId="{3673D0AE-79AE-45BB-9791-739A07622C1E}" srcOrd="0" destOrd="0" presId="urn:microsoft.com/office/officeart/2005/8/layout/bProcess4"/>
    <dgm:cxn modelId="{8380EE4D-C314-4F41-BE2C-069C199B3450}" type="presOf" srcId="{BDF696DC-544A-405B-ACEE-A77D42994C71}" destId="{F5403147-3C62-43D4-AC3F-2656B7A66E3E}" srcOrd="0" destOrd="0" presId="urn:microsoft.com/office/officeart/2005/8/layout/bProcess4"/>
    <dgm:cxn modelId="{B084735A-D806-453A-84C8-2C9B95D3074F}" type="presOf" srcId="{2804EC82-E0F7-443E-95B7-010CF6B02748}" destId="{8C48DB11-708A-4788-A007-C83945D79C36}" srcOrd="0" destOrd="0" presId="urn:microsoft.com/office/officeart/2005/8/layout/bProcess4"/>
    <dgm:cxn modelId="{8A30DA1E-0DFD-494E-8D53-067CDC243D9A}" type="presOf" srcId="{BB659EE0-F71F-4826-BC7A-EDAC292B5DD0}" destId="{D758E988-73A4-4896-934A-84F9ED7C455B}" srcOrd="0" destOrd="0" presId="urn:microsoft.com/office/officeart/2005/8/layout/bProcess4"/>
    <dgm:cxn modelId="{108CA1A5-4796-4CBB-98CD-708C2A94030F}" type="presOf" srcId="{4FA2A5D0-B68B-41B4-B891-22FF07704ADF}" destId="{E6BF3FCA-103F-47CD-9AEB-944E2A5477F9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154B5E2E-218B-45F3-BE63-B0C024FB134F}" type="presOf" srcId="{503B0CFB-CFCA-4F97-99E6-23205E12A0BA}" destId="{5F74BFBD-1031-40EA-9553-54F0AA37E78E}" srcOrd="0" destOrd="0" presId="urn:microsoft.com/office/officeart/2005/8/layout/bProcess4"/>
    <dgm:cxn modelId="{26F7B797-1283-4254-8C51-94293C14F487}" type="presOf" srcId="{5DC01A12-09A4-45AF-A3D2-F19EEC97EE28}" destId="{2DD8C9A2-B55F-4F44-A67A-BF545950A3E8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3A06DE6E-0BFA-4827-972F-00467DE97D6F}" type="presParOf" srcId="{F5403147-3C62-43D4-AC3F-2656B7A66E3E}" destId="{47683E16-90AF-4CB9-817D-CA0318755B33}" srcOrd="0" destOrd="0" presId="urn:microsoft.com/office/officeart/2005/8/layout/bProcess4"/>
    <dgm:cxn modelId="{A5EB301B-C6E9-4E6D-8DC1-BCA34C9CEF21}" type="presParOf" srcId="{47683E16-90AF-4CB9-817D-CA0318755B33}" destId="{8673A255-A814-48CD-80FF-1F9CBBF5848B}" srcOrd="0" destOrd="0" presId="urn:microsoft.com/office/officeart/2005/8/layout/bProcess4"/>
    <dgm:cxn modelId="{415B1141-2A15-44DE-901A-DE80839C6F96}" type="presParOf" srcId="{47683E16-90AF-4CB9-817D-CA0318755B33}" destId="{D758E988-73A4-4896-934A-84F9ED7C455B}" srcOrd="1" destOrd="0" presId="urn:microsoft.com/office/officeart/2005/8/layout/bProcess4"/>
    <dgm:cxn modelId="{73CCFA4E-A60E-454D-B7E2-FB07583964C4}" type="presParOf" srcId="{F5403147-3C62-43D4-AC3F-2656B7A66E3E}" destId="{3673D0AE-79AE-45BB-9791-739A07622C1E}" srcOrd="1" destOrd="0" presId="urn:microsoft.com/office/officeart/2005/8/layout/bProcess4"/>
    <dgm:cxn modelId="{F08C6FED-8142-44FE-912A-7C6E1FDF3E74}" type="presParOf" srcId="{F5403147-3C62-43D4-AC3F-2656B7A66E3E}" destId="{C42F5593-1268-4E5F-8BDC-C819DA9DBBA0}" srcOrd="2" destOrd="0" presId="urn:microsoft.com/office/officeart/2005/8/layout/bProcess4"/>
    <dgm:cxn modelId="{A65D3F91-1B57-490D-99DD-C6CCC46041E5}" type="presParOf" srcId="{C42F5593-1268-4E5F-8BDC-C819DA9DBBA0}" destId="{A0C72E65-5F96-48D6-A712-D94DC06BB019}" srcOrd="0" destOrd="0" presId="urn:microsoft.com/office/officeart/2005/8/layout/bProcess4"/>
    <dgm:cxn modelId="{74D2CE78-05C8-4F4C-A800-DD83F0A62C07}" type="presParOf" srcId="{C42F5593-1268-4E5F-8BDC-C819DA9DBBA0}" destId="{5282CB61-5C75-4EF7-A9A3-06498EB6A3DA}" srcOrd="1" destOrd="0" presId="urn:microsoft.com/office/officeart/2005/8/layout/bProcess4"/>
    <dgm:cxn modelId="{00BC91AD-067C-4E23-AC2F-CABC803810B4}" type="presParOf" srcId="{F5403147-3C62-43D4-AC3F-2656B7A66E3E}" destId="{2DD8C9A2-B55F-4F44-A67A-BF545950A3E8}" srcOrd="3" destOrd="0" presId="urn:microsoft.com/office/officeart/2005/8/layout/bProcess4"/>
    <dgm:cxn modelId="{270D279D-5133-40C3-BC93-A33E27BAEE44}" type="presParOf" srcId="{F5403147-3C62-43D4-AC3F-2656B7A66E3E}" destId="{69D55662-5B67-4056-A2D4-36EC3893B158}" srcOrd="4" destOrd="0" presId="urn:microsoft.com/office/officeart/2005/8/layout/bProcess4"/>
    <dgm:cxn modelId="{F84FDF99-D3D1-41D5-B296-74CFC80BB249}" type="presParOf" srcId="{69D55662-5B67-4056-A2D4-36EC3893B158}" destId="{FED9DE53-542E-4059-8F4C-A875ABC51747}" srcOrd="0" destOrd="0" presId="urn:microsoft.com/office/officeart/2005/8/layout/bProcess4"/>
    <dgm:cxn modelId="{69F9EEEB-AD01-4A26-94F1-5DDE1B3BD507}" type="presParOf" srcId="{69D55662-5B67-4056-A2D4-36EC3893B158}" destId="{5F74BFBD-1031-40EA-9553-54F0AA37E78E}" srcOrd="1" destOrd="0" presId="urn:microsoft.com/office/officeart/2005/8/layout/bProcess4"/>
    <dgm:cxn modelId="{43DEA1D4-0C6E-4131-96BB-761D79124351}" type="presParOf" srcId="{F5403147-3C62-43D4-AC3F-2656B7A66E3E}" destId="{8C48DB11-708A-4788-A007-C83945D79C36}" srcOrd="5" destOrd="0" presId="urn:microsoft.com/office/officeart/2005/8/layout/bProcess4"/>
    <dgm:cxn modelId="{7CBFBB7B-11E3-43BD-8058-2431424858A2}" type="presParOf" srcId="{F5403147-3C62-43D4-AC3F-2656B7A66E3E}" destId="{456CBE0C-5B0E-492C-95CF-91412B9C21D8}" srcOrd="6" destOrd="0" presId="urn:microsoft.com/office/officeart/2005/8/layout/bProcess4"/>
    <dgm:cxn modelId="{E65F9A78-A0B0-4680-A0D1-6C63ADDC6688}" type="presParOf" srcId="{456CBE0C-5B0E-492C-95CF-91412B9C21D8}" destId="{5F0C2F5C-8302-4B97-9217-210F1188F02B}" srcOrd="0" destOrd="0" presId="urn:microsoft.com/office/officeart/2005/8/layout/bProcess4"/>
    <dgm:cxn modelId="{879C7EBE-D1CF-44CF-966F-D92EFB212F7E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25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downloadPDFcer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pdfCreate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Library : </a:t>
          </a:r>
          <a:r>
            <a:rPr lang="en-US" altLang="ko-KR" sz="1100" dirty="0" err="1"/>
            <a:t>iText</a:t>
          </a:r>
          <a:r>
            <a:rPr lang="en-US" altLang="ko-KR" sz="1100" dirty="0"/>
            <a:t> 5.5.9</a:t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StudentDAO</a:t>
          </a:r>
          <a:r>
            <a:rPr lang="en-US" altLang="ko-KR" sz="1100" b="0" dirty="0"/>
            <a:t/>
          </a:r>
          <a:br>
            <a:rPr lang="en-US" altLang="ko-KR" sz="1100" b="0" dirty="0"/>
          </a:br>
          <a:r>
            <a:rPr lang="en-US" altLang="ko-KR" sz="1100" b="0" dirty="0" err="1" smtClean="0"/>
            <a:t>selectByDep</a:t>
          </a:r>
          <a:r>
            <a:rPr lang="en-US" altLang="ko-KR" sz="1100" b="0" dirty="0"/>
            <a:t/>
          </a:r>
          <a:br>
            <a:rPr lang="en-US" altLang="ko-KR" sz="1100" b="0" dirty="0"/>
          </a:br>
          <a:r>
            <a:rPr lang="en-US" altLang="ko-KR" sz="1100" b="0" dirty="0"/>
            <a:t>Parameter : </a:t>
          </a:r>
          <a:br>
            <a:rPr lang="en-US" altLang="ko-KR" sz="1100" b="0" dirty="0"/>
          </a:br>
          <a:r>
            <a:rPr lang="en-US" altLang="ko-KR" sz="1100" b="0" dirty="0"/>
            <a:t>String </a:t>
          </a:r>
          <a:r>
            <a:rPr lang="en-US" altLang="ko-KR" sz="1100" b="0" dirty="0" err="1"/>
            <a:t>dep_num,String</a:t>
          </a:r>
          <a:r>
            <a:rPr lang="en-US" altLang="ko-KR" sz="1100" b="0" dirty="0"/>
            <a:t> </a:t>
          </a:r>
          <a:r>
            <a:rPr lang="en-US" altLang="ko-KR" sz="1100" b="0" dirty="0" err="1"/>
            <a:t>dep_class</a:t>
          </a:r>
          <a:r>
            <a:rPr lang="en-US" altLang="ko-KR" sz="1100" b="0" dirty="0"/>
            <a:t/>
          </a:r>
          <a:br>
            <a:rPr lang="en-US" altLang="ko-KR" sz="1100" b="0" dirty="0"/>
          </a:br>
          <a:endParaRPr lang="ko-KR" altLang="en-US" sz="1100" b="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STUDENT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51B4A78A-74E4-4FAB-8D68-D94A662CDE94}" type="presOf" srcId="{8E7DFD76-14A0-4CBB-B6AD-70676118DD37}" destId="{5282CB61-5C75-4EF7-A9A3-06498EB6A3DA}" srcOrd="0" destOrd="0" presId="urn:microsoft.com/office/officeart/2005/8/layout/bProcess4"/>
    <dgm:cxn modelId="{B6A47796-8E40-4DB9-86BF-6BEE9BD9AFE2}" type="presOf" srcId="{503B0CFB-CFCA-4F97-99E6-23205E12A0BA}" destId="{5F74BFBD-1031-40EA-9553-54F0AA37E78E}" srcOrd="0" destOrd="0" presId="urn:microsoft.com/office/officeart/2005/8/layout/bProcess4"/>
    <dgm:cxn modelId="{7A8B8692-C70B-467F-B030-529FEF78D7A2}" type="presOf" srcId="{4FA2A5D0-B68B-41B4-B891-22FF07704ADF}" destId="{E6BF3FCA-103F-47CD-9AEB-944E2A5477F9}" srcOrd="0" destOrd="0" presId="urn:microsoft.com/office/officeart/2005/8/layout/bProcess4"/>
    <dgm:cxn modelId="{B51DE503-8FC4-4876-83E6-2988E89F19ED}" type="presOf" srcId="{5DC01A12-09A4-45AF-A3D2-F19EEC97EE28}" destId="{2DD8C9A2-B55F-4F44-A67A-BF545950A3E8}" srcOrd="0" destOrd="0" presId="urn:microsoft.com/office/officeart/2005/8/layout/bProcess4"/>
    <dgm:cxn modelId="{1B3CA674-4C47-4DB0-AB53-BE85E3F51C67}" type="presOf" srcId="{BB659EE0-F71F-4826-BC7A-EDAC292B5DD0}" destId="{D758E988-73A4-4896-934A-84F9ED7C455B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710B8880-5832-4EC9-B8D6-9C423941988B}" type="presOf" srcId="{BDF696DC-544A-405B-ACEE-A77D42994C71}" destId="{F5403147-3C62-43D4-AC3F-2656B7A66E3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DAD943E1-B9A4-408A-B7D4-987E10E1E9E2}" type="presOf" srcId="{2804EC82-E0F7-443E-95B7-010CF6B02748}" destId="{8C48DB11-708A-4788-A007-C83945D79C36}" srcOrd="0" destOrd="0" presId="urn:microsoft.com/office/officeart/2005/8/layout/bProcess4"/>
    <dgm:cxn modelId="{FFDDEAF6-0CC4-49FF-960C-C77828E91EB3}" type="presOf" srcId="{0390D2A2-22FB-4523-AE50-8EFE8554666C}" destId="{3673D0AE-79AE-45BB-9791-739A07622C1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1B501388-944D-4ED3-B89A-285F9F279BA0}" type="presParOf" srcId="{F5403147-3C62-43D4-AC3F-2656B7A66E3E}" destId="{47683E16-90AF-4CB9-817D-CA0318755B33}" srcOrd="0" destOrd="0" presId="urn:microsoft.com/office/officeart/2005/8/layout/bProcess4"/>
    <dgm:cxn modelId="{62421781-0186-4BF2-BEE3-88A68460C7E3}" type="presParOf" srcId="{47683E16-90AF-4CB9-817D-CA0318755B33}" destId="{8673A255-A814-48CD-80FF-1F9CBBF5848B}" srcOrd="0" destOrd="0" presId="urn:microsoft.com/office/officeart/2005/8/layout/bProcess4"/>
    <dgm:cxn modelId="{23A7FDD6-1FFF-4BD7-B5A3-765B4006F7B6}" type="presParOf" srcId="{47683E16-90AF-4CB9-817D-CA0318755B33}" destId="{D758E988-73A4-4896-934A-84F9ED7C455B}" srcOrd="1" destOrd="0" presId="urn:microsoft.com/office/officeart/2005/8/layout/bProcess4"/>
    <dgm:cxn modelId="{36510108-FF95-4755-9CCC-0C13419347FD}" type="presParOf" srcId="{F5403147-3C62-43D4-AC3F-2656B7A66E3E}" destId="{3673D0AE-79AE-45BB-9791-739A07622C1E}" srcOrd="1" destOrd="0" presId="urn:microsoft.com/office/officeart/2005/8/layout/bProcess4"/>
    <dgm:cxn modelId="{D5410A09-0145-4AF2-B59E-A8C0638FA770}" type="presParOf" srcId="{F5403147-3C62-43D4-AC3F-2656B7A66E3E}" destId="{C42F5593-1268-4E5F-8BDC-C819DA9DBBA0}" srcOrd="2" destOrd="0" presId="urn:microsoft.com/office/officeart/2005/8/layout/bProcess4"/>
    <dgm:cxn modelId="{882D4BC5-7F8A-4FED-90C4-8F795B1F3236}" type="presParOf" srcId="{C42F5593-1268-4E5F-8BDC-C819DA9DBBA0}" destId="{A0C72E65-5F96-48D6-A712-D94DC06BB019}" srcOrd="0" destOrd="0" presId="urn:microsoft.com/office/officeart/2005/8/layout/bProcess4"/>
    <dgm:cxn modelId="{112D61AC-D749-475C-A806-B07E3B33C6A9}" type="presParOf" srcId="{C42F5593-1268-4E5F-8BDC-C819DA9DBBA0}" destId="{5282CB61-5C75-4EF7-A9A3-06498EB6A3DA}" srcOrd="1" destOrd="0" presId="urn:microsoft.com/office/officeart/2005/8/layout/bProcess4"/>
    <dgm:cxn modelId="{9000E8E9-C8B9-4909-9A68-86869C4FBF12}" type="presParOf" srcId="{F5403147-3C62-43D4-AC3F-2656B7A66E3E}" destId="{2DD8C9A2-B55F-4F44-A67A-BF545950A3E8}" srcOrd="3" destOrd="0" presId="urn:microsoft.com/office/officeart/2005/8/layout/bProcess4"/>
    <dgm:cxn modelId="{ABA0D2F2-7F76-4721-ADCC-AB4028B86994}" type="presParOf" srcId="{F5403147-3C62-43D4-AC3F-2656B7A66E3E}" destId="{69D55662-5B67-4056-A2D4-36EC3893B158}" srcOrd="4" destOrd="0" presId="urn:microsoft.com/office/officeart/2005/8/layout/bProcess4"/>
    <dgm:cxn modelId="{00A45FA1-49A0-4120-A8DC-976F18350247}" type="presParOf" srcId="{69D55662-5B67-4056-A2D4-36EC3893B158}" destId="{FED9DE53-542E-4059-8F4C-A875ABC51747}" srcOrd="0" destOrd="0" presId="urn:microsoft.com/office/officeart/2005/8/layout/bProcess4"/>
    <dgm:cxn modelId="{6DAD5BB4-1C96-4258-8E31-0DDEF259CA8E}" type="presParOf" srcId="{69D55662-5B67-4056-A2D4-36EC3893B158}" destId="{5F74BFBD-1031-40EA-9553-54F0AA37E78E}" srcOrd="1" destOrd="0" presId="urn:microsoft.com/office/officeart/2005/8/layout/bProcess4"/>
    <dgm:cxn modelId="{7A8D1D1E-A5D8-4998-92AB-9D535E98FAB3}" type="presParOf" srcId="{F5403147-3C62-43D4-AC3F-2656B7A66E3E}" destId="{8C48DB11-708A-4788-A007-C83945D79C36}" srcOrd="5" destOrd="0" presId="urn:microsoft.com/office/officeart/2005/8/layout/bProcess4"/>
    <dgm:cxn modelId="{4B02064D-CC1E-4C6C-A276-79F350514CCF}" type="presParOf" srcId="{F5403147-3C62-43D4-AC3F-2656B7A66E3E}" destId="{456CBE0C-5B0E-492C-95CF-91412B9C21D8}" srcOrd="6" destOrd="0" presId="urn:microsoft.com/office/officeart/2005/8/layout/bProcess4"/>
    <dgm:cxn modelId="{9A0281FC-4552-42EA-88D9-711728BA7373}" type="presParOf" srcId="{456CBE0C-5B0E-492C-95CF-91412B9C21D8}" destId="{5F0C2F5C-8302-4B97-9217-210F1188F02B}" srcOrd="0" destOrd="0" presId="urn:microsoft.com/office/officeart/2005/8/layout/bProcess4"/>
    <dgm:cxn modelId="{0638234D-76B6-437E-BB48-01476DA15B2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 Evaladd1 </a:t>
          </a:r>
        </a:p>
        <a:p>
          <a:pPr latinLnBrk="1"/>
          <a:r>
            <a:rPr lang="en-US" altLang="ko-KR" sz="1100" dirty="0" err="1"/>
            <a:t>MethodName</a:t>
          </a:r>
          <a:r>
            <a:rPr lang="en-US" altLang="ko-KR" sz="1100" dirty="0"/>
            <a:t> :  Evaladd1 </a:t>
          </a:r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Question_itemDAO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SelectByItemNum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b="0" baseline="0" dirty="0" err="1"/>
            <a:t>Question_item_DTO</a:t>
          </a:r>
          <a:endParaRPr lang="en-US" altLang="ko-KR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QUESTION_ITEM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 custScaleY="991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AAC25BD-E96F-4F8C-A5B3-180548C6EA81}" type="presOf" srcId="{503B0CFB-CFCA-4F97-99E6-23205E12A0BA}" destId="{5F74BFBD-1031-40EA-9553-54F0AA37E78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E6503B34-609B-4264-80B0-8CEFFB09DD3E}" type="presOf" srcId="{BDF696DC-544A-405B-ACEE-A77D42994C71}" destId="{F5403147-3C62-43D4-AC3F-2656B7A66E3E}" srcOrd="0" destOrd="0" presId="urn:microsoft.com/office/officeart/2005/8/layout/bProcess4"/>
    <dgm:cxn modelId="{7C262DD5-644D-4277-99FD-50CBCA438D64}" type="presOf" srcId="{2804EC82-E0F7-443E-95B7-010CF6B02748}" destId="{8C48DB11-708A-4788-A007-C83945D79C36}" srcOrd="0" destOrd="0" presId="urn:microsoft.com/office/officeart/2005/8/layout/bProcess4"/>
    <dgm:cxn modelId="{D090D6F3-0CB4-4C4C-9F23-CD2E2E086096}" type="presOf" srcId="{4FA2A5D0-B68B-41B4-B891-22FF07704ADF}" destId="{E6BF3FCA-103F-47CD-9AEB-944E2A5477F9}" srcOrd="0" destOrd="0" presId="urn:microsoft.com/office/officeart/2005/8/layout/bProcess4"/>
    <dgm:cxn modelId="{8D0E006B-E7FC-49A0-8602-B0F055D76C8A}" type="presOf" srcId="{5DC01A12-09A4-45AF-A3D2-F19EEC97EE28}" destId="{2DD8C9A2-B55F-4F44-A67A-BF545950A3E8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5BF2CFA7-4C52-48CB-9B0A-DB0C795600B8}" type="presOf" srcId="{BB659EE0-F71F-4826-BC7A-EDAC292B5DD0}" destId="{D758E988-73A4-4896-934A-84F9ED7C455B}" srcOrd="0" destOrd="0" presId="urn:microsoft.com/office/officeart/2005/8/layout/bProcess4"/>
    <dgm:cxn modelId="{B5920F1D-41DD-43CE-8A52-69BD6D4F9586}" type="presOf" srcId="{0390D2A2-22FB-4523-AE50-8EFE8554666C}" destId="{3673D0AE-79AE-45BB-9791-739A07622C1E}" srcOrd="0" destOrd="0" presId="urn:microsoft.com/office/officeart/2005/8/layout/bProcess4"/>
    <dgm:cxn modelId="{13CBFD66-C063-4ED9-A3BC-C35D9AF165D9}" type="presOf" srcId="{8E7DFD76-14A0-4CBB-B6AD-70676118DD37}" destId="{5282CB61-5C75-4EF7-A9A3-06498EB6A3DA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EB140710-DE55-4150-A8C4-F80CF7294CA6}" type="presParOf" srcId="{F5403147-3C62-43D4-AC3F-2656B7A66E3E}" destId="{47683E16-90AF-4CB9-817D-CA0318755B33}" srcOrd="0" destOrd="0" presId="urn:microsoft.com/office/officeart/2005/8/layout/bProcess4"/>
    <dgm:cxn modelId="{8E649128-1785-4979-8290-AD68FA08C1ED}" type="presParOf" srcId="{47683E16-90AF-4CB9-817D-CA0318755B33}" destId="{8673A255-A814-48CD-80FF-1F9CBBF5848B}" srcOrd="0" destOrd="0" presId="urn:microsoft.com/office/officeart/2005/8/layout/bProcess4"/>
    <dgm:cxn modelId="{C8C01345-0DD7-4BD4-A720-427120E76E28}" type="presParOf" srcId="{47683E16-90AF-4CB9-817D-CA0318755B33}" destId="{D758E988-73A4-4896-934A-84F9ED7C455B}" srcOrd="1" destOrd="0" presId="urn:microsoft.com/office/officeart/2005/8/layout/bProcess4"/>
    <dgm:cxn modelId="{95BA3FC2-4ED2-4FE4-8016-3CF926F1A319}" type="presParOf" srcId="{F5403147-3C62-43D4-AC3F-2656B7A66E3E}" destId="{3673D0AE-79AE-45BB-9791-739A07622C1E}" srcOrd="1" destOrd="0" presId="urn:microsoft.com/office/officeart/2005/8/layout/bProcess4"/>
    <dgm:cxn modelId="{CE2A2E8F-D155-4954-9585-0A474915966F}" type="presParOf" srcId="{F5403147-3C62-43D4-AC3F-2656B7A66E3E}" destId="{C42F5593-1268-4E5F-8BDC-C819DA9DBBA0}" srcOrd="2" destOrd="0" presId="urn:microsoft.com/office/officeart/2005/8/layout/bProcess4"/>
    <dgm:cxn modelId="{3D845A9D-1672-471D-86EB-723F25700230}" type="presParOf" srcId="{C42F5593-1268-4E5F-8BDC-C819DA9DBBA0}" destId="{A0C72E65-5F96-48D6-A712-D94DC06BB019}" srcOrd="0" destOrd="0" presId="urn:microsoft.com/office/officeart/2005/8/layout/bProcess4"/>
    <dgm:cxn modelId="{13D1DDFF-E6CF-4360-9CEA-B37E873D91FB}" type="presParOf" srcId="{C42F5593-1268-4E5F-8BDC-C819DA9DBBA0}" destId="{5282CB61-5C75-4EF7-A9A3-06498EB6A3DA}" srcOrd="1" destOrd="0" presId="urn:microsoft.com/office/officeart/2005/8/layout/bProcess4"/>
    <dgm:cxn modelId="{4FD82669-2442-49A0-A741-A8288B980E7A}" type="presParOf" srcId="{F5403147-3C62-43D4-AC3F-2656B7A66E3E}" destId="{2DD8C9A2-B55F-4F44-A67A-BF545950A3E8}" srcOrd="3" destOrd="0" presId="urn:microsoft.com/office/officeart/2005/8/layout/bProcess4"/>
    <dgm:cxn modelId="{E19AFCF4-BDF5-4496-B523-70487D28DB11}" type="presParOf" srcId="{F5403147-3C62-43D4-AC3F-2656B7A66E3E}" destId="{69D55662-5B67-4056-A2D4-36EC3893B158}" srcOrd="4" destOrd="0" presId="urn:microsoft.com/office/officeart/2005/8/layout/bProcess4"/>
    <dgm:cxn modelId="{39B2D209-6E14-45E4-8837-817B00A2C0E5}" type="presParOf" srcId="{69D55662-5B67-4056-A2D4-36EC3893B158}" destId="{FED9DE53-542E-4059-8F4C-A875ABC51747}" srcOrd="0" destOrd="0" presId="urn:microsoft.com/office/officeart/2005/8/layout/bProcess4"/>
    <dgm:cxn modelId="{0767E498-2996-441A-AF0B-47F9B34A4A25}" type="presParOf" srcId="{69D55662-5B67-4056-A2D4-36EC3893B158}" destId="{5F74BFBD-1031-40EA-9553-54F0AA37E78E}" srcOrd="1" destOrd="0" presId="urn:microsoft.com/office/officeart/2005/8/layout/bProcess4"/>
    <dgm:cxn modelId="{8A9B7983-6543-491B-A796-3F39CBC29DA5}" type="presParOf" srcId="{F5403147-3C62-43D4-AC3F-2656B7A66E3E}" destId="{8C48DB11-708A-4788-A007-C83945D79C36}" srcOrd="5" destOrd="0" presId="urn:microsoft.com/office/officeart/2005/8/layout/bProcess4"/>
    <dgm:cxn modelId="{0452CA55-2037-4E50-A1C7-A9AF7FF3FE91}" type="presParOf" srcId="{F5403147-3C62-43D4-AC3F-2656B7A66E3E}" destId="{456CBE0C-5B0E-492C-95CF-91412B9C21D8}" srcOrd="6" destOrd="0" presId="urn:microsoft.com/office/officeart/2005/8/layout/bProcess4"/>
    <dgm:cxn modelId="{BF4C8265-20F4-4AE8-8C5D-92615B89DF4F}" type="presParOf" srcId="{456CBE0C-5B0E-492C-95CF-91412B9C21D8}" destId="{5F0C2F5C-8302-4B97-9217-210F1188F02B}" srcOrd="0" destOrd="0" presId="urn:microsoft.com/office/officeart/2005/8/layout/bProcess4"/>
    <dgm:cxn modelId="{519BE554-332E-4BC6-81E0-E50057625210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4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s_check_ok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step1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AttendanceDAO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 smtClean="0"/>
            <a:t>selectByStuNum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br>
            <a:rPr lang="en-US" altLang="ko-KR" sz="1100" dirty="0"/>
          </a:br>
          <a:r>
            <a:rPr lang="en-US" altLang="ko-KR" sz="1100" dirty="0" err="1"/>
            <a:t>int</a:t>
          </a:r>
          <a:r>
            <a:rPr lang="en-US" altLang="ko-KR" sz="1100" dirty="0"/>
            <a:t> </a:t>
          </a:r>
          <a:r>
            <a:rPr lang="en-US" altLang="ko-KR" sz="1100" dirty="0" err="1"/>
            <a:t>stu_num,String</a:t>
          </a:r>
          <a:r>
            <a:rPr lang="en-US" altLang="ko-KR" sz="1100" dirty="0"/>
            <a:t> </a:t>
          </a:r>
          <a:r>
            <a:rPr lang="en-US" altLang="ko-KR" sz="1100" dirty="0" err="1"/>
            <a:t>nowDay</a:t>
          </a:r>
          <a:r>
            <a:rPr lang="en-US" altLang="ko-KR" sz="1100" dirty="0"/>
            <a:t/>
          </a:r>
          <a:br>
            <a:rPr lang="en-US" altLang="ko-KR" sz="1100" dirty="0"/>
          </a:b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ATTENDANCE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50616113-E122-44A1-A1D7-AEB91FC107C2}" type="presOf" srcId="{BDF696DC-544A-405B-ACEE-A77D42994C71}" destId="{F5403147-3C62-43D4-AC3F-2656B7A66E3E}" srcOrd="0" destOrd="0" presId="urn:microsoft.com/office/officeart/2005/8/layout/bProcess4"/>
    <dgm:cxn modelId="{B3B92CE1-0975-4432-B9FA-9334D367765D}" type="presOf" srcId="{2804EC82-E0F7-443E-95B7-010CF6B02748}" destId="{8C48DB11-708A-4788-A007-C83945D79C36}" srcOrd="0" destOrd="0" presId="urn:microsoft.com/office/officeart/2005/8/layout/bProcess4"/>
    <dgm:cxn modelId="{F02E9166-77FC-4B9E-B2EE-F399DE0A93A9}" type="presOf" srcId="{BB659EE0-F71F-4826-BC7A-EDAC292B5DD0}" destId="{D758E988-73A4-4896-934A-84F9ED7C455B}" srcOrd="0" destOrd="0" presId="urn:microsoft.com/office/officeart/2005/8/layout/bProcess4"/>
    <dgm:cxn modelId="{2E270549-06D5-45C8-822D-54BFFDAD2A5C}" type="presOf" srcId="{5DC01A12-09A4-45AF-A3D2-F19EEC97EE28}" destId="{2DD8C9A2-B55F-4F44-A67A-BF545950A3E8}" srcOrd="0" destOrd="0" presId="urn:microsoft.com/office/officeart/2005/8/layout/bProcess4"/>
    <dgm:cxn modelId="{89AE2B26-1CA9-4C36-A8C7-E4BB15548D9B}" type="presOf" srcId="{4FA2A5D0-B68B-41B4-B891-22FF07704ADF}" destId="{E6BF3FCA-103F-47CD-9AEB-944E2A5477F9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F57A0025-30A1-46F0-88BF-E6C3EE931481}" type="presOf" srcId="{0390D2A2-22FB-4523-AE50-8EFE8554666C}" destId="{3673D0AE-79AE-45BB-9791-739A07622C1E}" srcOrd="0" destOrd="0" presId="urn:microsoft.com/office/officeart/2005/8/layout/bProcess4"/>
    <dgm:cxn modelId="{5699DFCE-3A31-48CD-A000-4E03FFF62516}" type="presOf" srcId="{503B0CFB-CFCA-4F97-99E6-23205E12A0BA}" destId="{5F74BFBD-1031-40EA-9553-54F0AA37E78E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5FDEDD8C-265F-441F-A073-19E3811D0D62}" type="presOf" srcId="{8E7DFD76-14A0-4CBB-B6AD-70676118DD37}" destId="{5282CB61-5C75-4EF7-A9A3-06498EB6A3DA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A8A942F1-D400-4BEB-912F-400655D03760}" type="presParOf" srcId="{F5403147-3C62-43D4-AC3F-2656B7A66E3E}" destId="{47683E16-90AF-4CB9-817D-CA0318755B33}" srcOrd="0" destOrd="0" presId="urn:microsoft.com/office/officeart/2005/8/layout/bProcess4"/>
    <dgm:cxn modelId="{3DBE4996-29B6-4F3C-A330-8FD54EA1A3F1}" type="presParOf" srcId="{47683E16-90AF-4CB9-817D-CA0318755B33}" destId="{8673A255-A814-48CD-80FF-1F9CBBF5848B}" srcOrd="0" destOrd="0" presId="urn:microsoft.com/office/officeart/2005/8/layout/bProcess4"/>
    <dgm:cxn modelId="{8F803802-24A1-440D-9EFD-2BFF95B2AE33}" type="presParOf" srcId="{47683E16-90AF-4CB9-817D-CA0318755B33}" destId="{D758E988-73A4-4896-934A-84F9ED7C455B}" srcOrd="1" destOrd="0" presId="urn:microsoft.com/office/officeart/2005/8/layout/bProcess4"/>
    <dgm:cxn modelId="{D57F74A2-13AC-435D-9ACE-C532AF68BCBD}" type="presParOf" srcId="{F5403147-3C62-43D4-AC3F-2656B7A66E3E}" destId="{3673D0AE-79AE-45BB-9791-739A07622C1E}" srcOrd="1" destOrd="0" presId="urn:microsoft.com/office/officeart/2005/8/layout/bProcess4"/>
    <dgm:cxn modelId="{3F0961ED-A7C8-4C93-B0DC-0B85E8272F84}" type="presParOf" srcId="{F5403147-3C62-43D4-AC3F-2656B7A66E3E}" destId="{C42F5593-1268-4E5F-8BDC-C819DA9DBBA0}" srcOrd="2" destOrd="0" presId="urn:microsoft.com/office/officeart/2005/8/layout/bProcess4"/>
    <dgm:cxn modelId="{C5816B00-262B-4B95-9F4E-8B1A467E2762}" type="presParOf" srcId="{C42F5593-1268-4E5F-8BDC-C819DA9DBBA0}" destId="{A0C72E65-5F96-48D6-A712-D94DC06BB019}" srcOrd="0" destOrd="0" presId="urn:microsoft.com/office/officeart/2005/8/layout/bProcess4"/>
    <dgm:cxn modelId="{15669C12-7B9F-468B-B77A-6BD4758E4D2F}" type="presParOf" srcId="{C42F5593-1268-4E5F-8BDC-C819DA9DBBA0}" destId="{5282CB61-5C75-4EF7-A9A3-06498EB6A3DA}" srcOrd="1" destOrd="0" presId="urn:microsoft.com/office/officeart/2005/8/layout/bProcess4"/>
    <dgm:cxn modelId="{DE065333-920D-4C13-A1BB-BF4A17F772B7}" type="presParOf" srcId="{F5403147-3C62-43D4-AC3F-2656B7A66E3E}" destId="{2DD8C9A2-B55F-4F44-A67A-BF545950A3E8}" srcOrd="3" destOrd="0" presId="urn:microsoft.com/office/officeart/2005/8/layout/bProcess4"/>
    <dgm:cxn modelId="{74BFC27E-F456-4959-B30D-7F17E2E7B39E}" type="presParOf" srcId="{F5403147-3C62-43D4-AC3F-2656B7A66E3E}" destId="{69D55662-5B67-4056-A2D4-36EC3893B158}" srcOrd="4" destOrd="0" presId="urn:microsoft.com/office/officeart/2005/8/layout/bProcess4"/>
    <dgm:cxn modelId="{FA954AAC-D743-4648-AB9B-44EF463B48AB}" type="presParOf" srcId="{69D55662-5B67-4056-A2D4-36EC3893B158}" destId="{FED9DE53-542E-4059-8F4C-A875ABC51747}" srcOrd="0" destOrd="0" presId="urn:microsoft.com/office/officeart/2005/8/layout/bProcess4"/>
    <dgm:cxn modelId="{3E8040A8-A949-4896-B1DA-FCB3E9645F20}" type="presParOf" srcId="{69D55662-5B67-4056-A2D4-36EC3893B158}" destId="{5F74BFBD-1031-40EA-9553-54F0AA37E78E}" srcOrd="1" destOrd="0" presId="urn:microsoft.com/office/officeart/2005/8/layout/bProcess4"/>
    <dgm:cxn modelId="{D0F5EF15-C987-48D4-B3F4-44FEE2E1D943}" type="presParOf" srcId="{F5403147-3C62-43D4-AC3F-2656B7A66E3E}" destId="{8C48DB11-708A-4788-A007-C83945D79C36}" srcOrd="5" destOrd="0" presId="urn:microsoft.com/office/officeart/2005/8/layout/bProcess4"/>
    <dgm:cxn modelId="{A837F481-5329-48BA-A17E-22496BA345A3}" type="presParOf" srcId="{F5403147-3C62-43D4-AC3F-2656B7A66E3E}" destId="{456CBE0C-5B0E-492C-95CF-91412B9C21D8}" srcOrd="6" destOrd="0" presId="urn:microsoft.com/office/officeart/2005/8/layout/bProcess4"/>
    <dgm:cxn modelId="{D9DD46E9-71D7-4524-8EF9-8D6744D45552}" type="presParOf" srcId="{456CBE0C-5B0E-492C-95CF-91412B9C21D8}" destId="{5F0C2F5C-8302-4B97-9217-210F1188F02B}" srcOrd="0" destOrd="0" presId="urn:microsoft.com/office/officeart/2005/8/layout/bProcess4"/>
    <dgm:cxn modelId="{2DCD550A-CE63-48CE-BD38-52482806A3AB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5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s_test_view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s_test_view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N_ncst_cDAO</a:t>
          </a:r>
          <a:r>
            <a:rPr lang="en-US" altLang="ko-KR" sz="1100" dirty="0"/>
            <a:t>, </a:t>
          </a:r>
          <a:r>
            <a:rPr lang="en-US" altLang="ko-KR" sz="1100" dirty="0" err="1"/>
            <a:t>N_ncst_fDAO</a:t>
          </a:r>
          <a:r>
            <a:rPr lang="en-US" altLang="ko-KR" sz="1100" dirty="0"/>
            <a:t>,</a:t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Ncst_cDAO</a:t>
          </a:r>
          <a:r>
            <a:rPr lang="en-US" altLang="ko-KR" sz="1100" dirty="0"/>
            <a:t>, </a:t>
          </a:r>
          <a:r>
            <a:rPr lang="en-US" altLang="ko-KR" sz="1100" dirty="0" err="1"/>
            <a:t>Ncst_fDAO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selectByClass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N_NCST_C, N_CST_F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NCST_C, NCST_F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F314463-33B8-4FF7-9594-6FA835522E18}" type="presOf" srcId="{503B0CFB-CFCA-4F97-99E6-23205E12A0BA}" destId="{5F74BFBD-1031-40EA-9553-54F0AA37E78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A446B08E-B9C2-4112-9725-4F0BBB6ADF29}" type="presOf" srcId="{5DC01A12-09A4-45AF-A3D2-F19EEC97EE28}" destId="{2DD8C9A2-B55F-4F44-A67A-BF545950A3E8}" srcOrd="0" destOrd="0" presId="urn:microsoft.com/office/officeart/2005/8/layout/bProcess4"/>
    <dgm:cxn modelId="{B17076B2-04F1-437E-AC4D-77361459C6B6}" type="presOf" srcId="{8E7DFD76-14A0-4CBB-B6AD-70676118DD37}" destId="{5282CB61-5C75-4EF7-A9A3-06498EB6A3DA}" srcOrd="0" destOrd="0" presId="urn:microsoft.com/office/officeart/2005/8/layout/bProcess4"/>
    <dgm:cxn modelId="{80382ED4-A150-4F47-87FE-6B83ADB79E7A}" type="presOf" srcId="{BB659EE0-F71F-4826-BC7A-EDAC292B5DD0}" destId="{D758E988-73A4-4896-934A-84F9ED7C455B}" srcOrd="0" destOrd="0" presId="urn:microsoft.com/office/officeart/2005/8/layout/bProcess4"/>
    <dgm:cxn modelId="{91344823-3449-4847-BD34-60604C361DF8}" type="presOf" srcId="{0390D2A2-22FB-4523-AE50-8EFE8554666C}" destId="{3673D0AE-79AE-45BB-9791-739A07622C1E}" srcOrd="0" destOrd="0" presId="urn:microsoft.com/office/officeart/2005/8/layout/bProcess4"/>
    <dgm:cxn modelId="{AD14AAF0-7BB7-4F67-B4D7-D67A391BD291}" type="presOf" srcId="{2804EC82-E0F7-443E-95B7-010CF6B02748}" destId="{8C48DB11-708A-4788-A007-C83945D79C36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775D3984-443D-4A86-8F4A-59BCDCF83E08}" type="presOf" srcId="{4FA2A5D0-B68B-41B4-B891-22FF07704ADF}" destId="{E6BF3FCA-103F-47CD-9AEB-944E2A5477F9}" srcOrd="0" destOrd="0" presId="urn:microsoft.com/office/officeart/2005/8/layout/bProcess4"/>
    <dgm:cxn modelId="{DFB97E85-1A2C-4568-AD60-F8E3D9EB3D99}" type="presOf" srcId="{BDF696DC-544A-405B-ACEE-A77D42994C71}" destId="{F5403147-3C62-43D4-AC3F-2656B7A66E3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F9323898-9080-47F7-84B0-8581D3716464}" type="presParOf" srcId="{F5403147-3C62-43D4-AC3F-2656B7A66E3E}" destId="{47683E16-90AF-4CB9-817D-CA0318755B33}" srcOrd="0" destOrd="0" presId="urn:microsoft.com/office/officeart/2005/8/layout/bProcess4"/>
    <dgm:cxn modelId="{4D0FC053-96B2-4CDA-83E6-EB763690E86E}" type="presParOf" srcId="{47683E16-90AF-4CB9-817D-CA0318755B33}" destId="{8673A255-A814-48CD-80FF-1F9CBBF5848B}" srcOrd="0" destOrd="0" presId="urn:microsoft.com/office/officeart/2005/8/layout/bProcess4"/>
    <dgm:cxn modelId="{98E7EDEC-6BDA-4B7D-9F09-56DA8BACC596}" type="presParOf" srcId="{47683E16-90AF-4CB9-817D-CA0318755B33}" destId="{D758E988-73A4-4896-934A-84F9ED7C455B}" srcOrd="1" destOrd="0" presId="urn:microsoft.com/office/officeart/2005/8/layout/bProcess4"/>
    <dgm:cxn modelId="{3652965D-9AF3-43F1-AA2E-0F3FAE8EB7E4}" type="presParOf" srcId="{F5403147-3C62-43D4-AC3F-2656B7A66E3E}" destId="{3673D0AE-79AE-45BB-9791-739A07622C1E}" srcOrd="1" destOrd="0" presId="urn:microsoft.com/office/officeart/2005/8/layout/bProcess4"/>
    <dgm:cxn modelId="{93598C21-1799-473D-B677-0AF6C394024D}" type="presParOf" srcId="{F5403147-3C62-43D4-AC3F-2656B7A66E3E}" destId="{C42F5593-1268-4E5F-8BDC-C819DA9DBBA0}" srcOrd="2" destOrd="0" presId="urn:microsoft.com/office/officeart/2005/8/layout/bProcess4"/>
    <dgm:cxn modelId="{FA8C67AD-0332-4920-9F5D-7E8DC07863B8}" type="presParOf" srcId="{C42F5593-1268-4E5F-8BDC-C819DA9DBBA0}" destId="{A0C72E65-5F96-48D6-A712-D94DC06BB019}" srcOrd="0" destOrd="0" presId="urn:microsoft.com/office/officeart/2005/8/layout/bProcess4"/>
    <dgm:cxn modelId="{14FAEAB3-6431-42F0-96BA-042A266135E4}" type="presParOf" srcId="{C42F5593-1268-4E5F-8BDC-C819DA9DBBA0}" destId="{5282CB61-5C75-4EF7-A9A3-06498EB6A3DA}" srcOrd="1" destOrd="0" presId="urn:microsoft.com/office/officeart/2005/8/layout/bProcess4"/>
    <dgm:cxn modelId="{476D92C1-61C2-4E39-832A-185AD05AC749}" type="presParOf" srcId="{F5403147-3C62-43D4-AC3F-2656B7A66E3E}" destId="{2DD8C9A2-B55F-4F44-A67A-BF545950A3E8}" srcOrd="3" destOrd="0" presId="urn:microsoft.com/office/officeart/2005/8/layout/bProcess4"/>
    <dgm:cxn modelId="{D8C2D145-2498-4854-9F7F-C5BC432A20B1}" type="presParOf" srcId="{F5403147-3C62-43D4-AC3F-2656B7A66E3E}" destId="{69D55662-5B67-4056-A2D4-36EC3893B158}" srcOrd="4" destOrd="0" presId="urn:microsoft.com/office/officeart/2005/8/layout/bProcess4"/>
    <dgm:cxn modelId="{FAAD6D16-6077-44B7-8970-B0CD8AE3D9E3}" type="presParOf" srcId="{69D55662-5B67-4056-A2D4-36EC3893B158}" destId="{FED9DE53-542E-4059-8F4C-A875ABC51747}" srcOrd="0" destOrd="0" presId="urn:microsoft.com/office/officeart/2005/8/layout/bProcess4"/>
    <dgm:cxn modelId="{29F4FC93-AFC9-423E-83B7-48783645800C}" type="presParOf" srcId="{69D55662-5B67-4056-A2D4-36EC3893B158}" destId="{5F74BFBD-1031-40EA-9553-54F0AA37E78E}" srcOrd="1" destOrd="0" presId="urn:microsoft.com/office/officeart/2005/8/layout/bProcess4"/>
    <dgm:cxn modelId="{283E3948-1C16-49DD-9B67-A1D10937B292}" type="presParOf" srcId="{F5403147-3C62-43D4-AC3F-2656B7A66E3E}" destId="{8C48DB11-708A-4788-A007-C83945D79C36}" srcOrd="5" destOrd="0" presId="urn:microsoft.com/office/officeart/2005/8/layout/bProcess4"/>
    <dgm:cxn modelId="{4A0A39BF-0736-40D6-829A-BC8585D0BC05}" type="presParOf" srcId="{F5403147-3C62-43D4-AC3F-2656B7A66E3E}" destId="{456CBE0C-5B0E-492C-95CF-91412B9C21D8}" srcOrd="6" destOrd="0" presId="urn:microsoft.com/office/officeart/2005/8/layout/bProcess4"/>
    <dgm:cxn modelId="{3C216BD9-CEC1-445D-BE40-D5CADE7DEF61}" type="presParOf" srcId="{456CBE0C-5B0E-492C-95CF-91412B9C21D8}" destId="{5F0C2F5C-8302-4B97-9217-210F1188F02B}" srcOrd="0" destOrd="0" presId="urn:microsoft.com/office/officeart/2005/8/layout/bProcess4"/>
    <dgm:cxn modelId="{661DB838-AAB6-46BE-9D52-BF167A9E1F5E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6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test_solving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test_solving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N_ncs_c_itemDAO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selectByGroup_List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String</a:t>
          </a:r>
        </a:p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N_ncst_cDAO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selectByGroup_List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</a:t>
          </a:r>
          <a:endParaRPr lang="en-US" altLang="ko-KR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N_NCS_C_ITEM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N_NCST_C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E8C5394-68C5-41D2-991B-83CA48DB8E37}" type="presOf" srcId="{0390D2A2-22FB-4523-AE50-8EFE8554666C}" destId="{3673D0AE-79AE-45BB-9791-739A07622C1E}" srcOrd="0" destOrd="0" presId="urn:microsoft.com/office/officeart/2005/8/layout/bProcess4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17731CDA-3109-4ED8-B7DA-9190F71AD56A}" type="presOf" srcId="{5DC01A12-09A4-45AF-A3D2-F19EEC97EE28}" destId="{2DD8C9A2-B55F-4F44-A67A-BF545950A3E8}" srcOrd="0" destOrd="0" presId="urn:microsoft.com/office/officeart/2005/8/layout/bProcess4"/>
    <dgm:cxn modelId="{B9FEE2F1-8F7A-4810-BCDE-B45A442E48C4}" type="presOf" srcId="{4FA2A5D0-B68B-41B4-B891-22FF07704ADF}" destId="{E6BF3FCA-103F-47CD-9AEB-944E2A5477F9}" srcOrd="0" destOrd="0" presId="urn:microsoft.com/office/officeart/2005/8/layout/bProcess4"/>
    <dgm:cxn modelId="{F58FB4AC-27DE-40F2-A4AE-B49F4804FB96}" type="presOf" srcId="{503B0CFB-CFCA-4F97-99E6-23205E12A0BA}" destId="{5F74BFBD-1031-40EA-9553-54F0AA37E78E}" srcOrd="0" destOrd="0" presId="urn:microsoft.com/office/officeart/2005/8/layout/bProcess4"/>
    <dgm:cxn modelId="{75DE3CBA-990B-4CBB-80EF-A176A5153361}" type="presOf" srcId="{BDF696DC-544A-405B-ACEE-A77D42994C71}" destId="{F5403147-3C62-43D4-AC3F-2656B7A66E3E}" srcOrd="0" destOrd="0" presId="urn:microsoft.com/office/officeart/2005/8/layout/bProcess4"/>
    <dgm:cxn modelId="{96B265C1-A711-41B3-A1E3-52BB2A26B8EF}" type="presOf" srcId="{8E7DFD76-14A0-4CBB-B6AD-70676118DD37}" destId="{5282CB61-5C75-4EF7-A9A3-06498EB6A3DA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17D57139-37EC-4E2F-8DAD-73BE2F5FBCC1}" type="presOf" srcId="{BB659EE0-F71F-4826-BC7A-EDAC292B5DD0}" destId="{D758E988-73A4-4896-934A-84F9ED7C455B}" srcOrd="0" destOrd="0" presId="urn:microsoft.com/office/officeart/2005/8/layout/bProcess4"/>
    <dgm:cxn modelId="{A988C979-CFE1-4BFB-9CC0-33643484D391}" type="presOf" srcId="{2804EC82-E0F7-443E-95B7-010CF6B02748}" destId="{8C48DB11-708A-4788-A007-C83945D79C36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59892279-CA59-413D-B51C-06E58CD8B44E}" type="presParOf" srcId="{F5403147-3C62-43D4-AC3F-2656B7A66E3E}" destId="{47683E16-90AF-4CB9-817D-CA0318755B33}" srcOrd="0" destOrd="0" presId="urn:microsoft.com/office/officeart/2005/8/layout/bProcess4"/>
    <dgm:cxn modelId="{80E24497-C281-4346-B702-7DF33C72B55B}" type="presParOf" srcId="{47683E16-90AF-4CB9-817D-CA0318755B33}" destId="{8673A255-A814-48CD-80FF-1F9CBBF5848B}" srcOrd="0" destOrd="0" presId="urn:microsoft.com/office/officeart/2005/8/layout/bProcess4"/>
    <dgm:cxn modelId="{9425DF87-814D-4ACC-9AA6-4F766F75746D}" type="presParOf" srcId="{47683E16-90AF-4CB9-817D-CA0318755B33}" destId="{D758E988-73A4-4896-934A-84F9ED7C455B}" srcOrd="1" destOrd="0" presId="urn:microsoft.com/office/officeart/2005/8/layout/bProcess4"/>
    <dgm:cxn modelId="{6E254DC4-B188-4F40-BEE3-A8E8C1BDBA08}" type="presParOf" srcId="{F5403147-3C62-43D4-AC3F-2656B7A66E3E}" destId="{3673D0AE-79AE-45BB-9791-739A07622C1E}" srcOrd="1" destOrd="0" presId="urn:microsoft.com/office/officeart/2005/8/layout/bProcess4"/>
    <dgm:cxn modelId="{3F277F7A-7418-4EC7-9F02-E759D89CF24D}" type="presParOf" srcId="{F5403147-3C62-43D4-AC3F-2656B7A66E3E}" destId="{C42F5593-1268-4E5F-8BDC-C819DA9DBBA0}" srcOrd="2" destOrd="0" presId="urn:microsoft.com/office/officeart/2005/8/layout/bProcess4"/>
    <dgm:cxn modelId="{984F98CE-2A92-4490-8E72-05B49E124B35}" type="presParOf" srcId="{C42F5593-1268-4E5F-8BDC-C819DA9DBBA0}" destId="{A0C72E65-5F96-48D6-A712-D94DC06BB019}" srcOrd="0" destOrd="0" presId="urn:microsoft.com/office/officeart/2005/8/layout/bProcess4"/>
    <dgm:cxn modelId="{31C7896D-C231-430C-B041-3CEE38168136}" type="presParOf" srcId="{C42F5593-1268-4E5F-8BDC-C819DA9DBBA0}" destId="{5282CB61-5C75-4EF7-A9A3-06498EB6A3DA}" srcOrd="1" destOrd="0" presId="urn:microsoft.com/office/officeart/2005/8/layout/bProcess4"/>
    <dgm:cxn modelId="{AD447210-838F-40B8-8511-EF8FCD57841B}" type="presParOf" srcId="{F5403147-3C62-43D4-AC3F-2656B7A66E3E}" destId="{2DD8C9A2-B55F-4F44-A67A-BF545950A3E8}" srcOrd="3" destOrd="0" presId="urn:microsoft.com/office/officeart/2005/8/layout/bProcess4"/>
    <dgm:cxn modelId="{969198A6-10BB-44BC-9FFB-96D66FEE5B7A}" type="presParOf" srcId="{F5403147-3C62-43D4-AC3F-2656B7A66E3E}" destId="{69D55662-5B67-4056-A2D4-36EC3893B158}" srcOrd="4" destOrd="0" presId="urn:microsoft.com/office/officeart/2005/8/layout/bProcess4"/>
    <dgm:cxn modelId="{7260CEBA-15C5-4002-A67D-E78E4EB88B1B}" type="presParOf" srcId="{69D55662-5B67-4056-A2D4-36EC3893B158}" destId="{FED9DE53-542E-4059-8F4C-A875ABC51747}" srcOrd="0" destOrd="0" presId="urn:microsoft.com/office/officeart/2005/8/layout/bProcess4"/>
    <dgm:cxn modelId="{E061F0C1-5A58-45DE-BAD7-2D0B834FD4B5}" type="presParOf" srcId="{69D55662-5B67-4056-A2D4-36EC3893B158}" destId="{5F74BFBD-1031-40EA-9553-54F0AA37E78E}" srcOrd="1" destOrd="0" presId="urn:microsoft.com/office/officeart/2005/8/layout/bProcess4"/>
    <dgm:cxn modelId="{08465DE4-0AF5-402E-AB77-1B2C365D0A96}" type="presParOf" srcId="{F5403147-3C62-43D4-AC3F-2656B7A66E3E}" destId="{8C48DB11-708A-4788-A007-C83945D79C36}" srcOrd="5" destOrd="0" presId="urn:microsoft.com/office/officeart/2005/8/layout/bProcess4"/>
    <dgm:cxn modelId="{A49B3121-E636-4831-A117-B2EC8863172D}" type="presParOf" srcId="{F5403147-3C62-43D4-AC3F-2656B7A66E3E}" destId="{456CBE0C-5B0E-492C-95CF-91412B9C21D8}" srcOrd="6" destOrd="0" presId="urn:microsoft.com/office/officeart/2005/8/layout/bProcess4"/>
    <dgm:cxn modelId="{B7AE71D2-EBD7-459D-9F00-9CD1751EE2C3}" type="presParOf" srcId="{456CBE0C-5B0E-492C-95CF-91412B9C21D8}" destId="{5F0C2F5C-8302-4B97-9217-210F1188F02B}" srcOrd="0" destOrd="0" presId="urn:microsoft.com/office/officeart/2005/8/layout/bProcess4"/>
    <dgm:cxn modelId="{C4CB0E8F-9922-4646-A128-95F14AA9FE77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7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test_ok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test_ok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N_ncs_c_itemDAO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selectAns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String,String,int,String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DAO : </a:t>
          </a:r>
          <a:r>
            <a:rPr lang="en-US" altLang="ko-KR" sz="1100" dirty="0" err="1"/>
            <a:t>N_ncs_choiceDAO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insert</a:t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Ncs_c_itemDTO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N_NCS_C_ITEM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SELECT </a:t>
          </a:r>
          <a:r>
            <a:rPr lang="ko-KR" altLang="en-US" sz="1100" dirty="0">
              <a:latin typeface="+mn-ea"/>
              <a:ea typeface="+mn-ea"/>
            </a:rPr>
            <a:t>질의 </a:t>
          </a:r>
          <a:r>
            <a:rPr lang="en-US" altLang="ko-KR" sz="1100" dirty="0">
              <a:latin typeface="+mn-ea"/>
              <a:ea typeface="+mn-ea"/>
            </a:rPr>
            <a:t/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Table : N_NCS_CHOICE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INSERT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7CB29295-E9D6-4D38-A98B-146B8DFCEAFA}" type="presOf" srcId="{4FA2A5D0-B68B-41B4-B891-22FF07704ADF}" destId="{E6BF3FCA-103F-47CD-9AEB-944E2A5477F9}" srcOrd="0" destOrd="0" presId="urn:microsoft.com/office/officeart/2005/8/layout/bProcess4"/>
    <dgm:cxn modelId="{AD317B72-7A55-4D22-9929-48E5487EAC0C}" type="presOf" srcId="{2804EC82-E0F7-443E-95B7-010CF6B02748}" destId="{8C48DB11-708A-4788-A007-C83945D79C36}" srcOrd="0" destOrd="0" presId="urn:microsoft.com/office/officeart/2005/8/layout/bProcess4"/>
    <dgm:cxn modelId="{F1259B7F-1F9A-4FDF-9B41-711F82D694E9}" type="presOf" srcId="{8E7DFD76-14A0-4CBB-B6AD-70676118DD37}" destId="{5282CB61-5C75-4EF7-A9A3-06498EB6A3DA}" srcOrd="0" destOrd="0" presId="urn:microsoft.com/office/officeart/2005/8/layout/bProcess4"/>
    <dgm:cxn modelId="{D3285557-520B-4DE9-8DB0-8F32E9080514}" type="presOf" srcId="{BDF696DC-544A-405B-ACEE-A77D42994C71}" destId="{F5403147-3C62-43D4-AC3F-2656B7A66E3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378AE6FE-C8EC-4ABE-AC2E-FAA0092377B8}" type="presOf" srcId="{5DC01A12-09A4-45AF-A3D2-F19EEC97EE28}" destId="{2DD8C9A2-B55F-4F44-A67A-BF545950A3E8}" srcOrd="0" destOrd="0" presId="urn:microsoft.com/office/officeart/2005/8/layout/bProcess4"/>
    <dgm:cxn modelId="{ECD80174-757F-4AE7-A33B-BF5582ABC9FB}" type="presOf" srcId="{0390D2A2-22FB-4523-AE50-8EFE8554666C}" destId="{3673D0AE-79AE-45BB-9791-739A07622C1E}" srcOrd="0" destOrd="0" presId="urn:microsoft.com/office/officeart/2005/8/layout/bProcess4"/>
    <dgm:cxn modelId="{9DB6CD75-7EB4-4468-B4BB-7D20BC593CF2}" type="presOf" srcId="{BB659EE0-F71F-4826-BC7A-EDAC292B5DD0}" destId="{D758E988-73A4-4896-934A-84F9ED7C455B}" srcOrd="0" destOrd="0" presId="urn:microsoft.com/office/officeart/2005/8/layout/bProcess4"/>
    <dgm:cxn modelId="{536A7E3B-1B80-48D7-A8A0-36D03A9D8C4E}" type="presOf" srcId="{503B0CFB-CFCA-4F97-99E6-23205E12A0BA}" destId="{5F74BFBD-1031-40EA-9553-54F0AA37E78E}" srcOrd="0" destOrd="0" presId="urn:microsoft.com/office/officeart/2005/8/layout/bProcess4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A86F7BB4-8CF9-4E5A-A2D3-81AEC992C1D6}" type="presParOf" srcId="{F5403147-3C62-43D4-AC3F-2656B7A66E3E}" destId="{47683E16-90AF-4CB9-817D-CA0318755B33}" srcOrd="0" destOrd="0" presId="urn:microsoft.com/office/officeart/2005/8/layout/bProcess4"/>
    <dgm:cxn modelId="{3D2F8860-E7D7-489A-90C5-5BEF635B604F}" type="presParOf" srcId="{47683E16-90AF-4CB9-817D-CA0318755B33}" destId="{8673A255-A814-48CD-80FF-1F9CBBF5848B}" srcOrd="0" destOrd="0" presId="urn:microsoft.com/office/officeart/2005/8/layout/bProcess4"/>
    <dgm:cxn modelId="{7AA26C3A-2636-46E7-92FD-13895266E591}" type="presParOf" srcId="{47683E16-90AF-4CB9-817D-CA0318755B33}" destId="{D758E988-73A4-4896-934A-84F9ED7C455B}" srcOrd="1" destOrd="0" presId="urn:microsoft.com/office/officeart/2005/8/layout/bProcess4"/>
    <dgm:cxn modelId="{1FB6BAC1-DC07-41D5-B767-A52923922415}" type="presParOf" srcId="{F5403147-3C62-43D4-AC3F-2656B7A66E3E}" destId="{3673D0AE-79AE-45BB-9791-739A07622C1E}" srcOrd="1" destOrd="0" presId="urn:microsoft.com/office/officeart/2005/8/layout/bProcess4"/>
    <dgm:cxn modelId="{8DE3A443-C5CF-4167-9C54-73CBFC4D6B94}" type="presParOf" srcId="{F5403147-3C62-43D4-AC3F-2656B7A66E3E}" destId="{C42F5593-1268-4E5F-8BDC-C819DA9DBBA0}" srcOrd="2" destOrd="0" presId="urn:microsoft.com/office/officeart/2005/8/layout/bProcess4"/>
    <dgm:cxn modelId="{CA0980FC-E89E-4C83-83FF-3EF618517A2F}" type="presParOf" srcId="{C42F5593-1268-4E5F-8BDC-C819DA9DBBA0}" destId="{A0C72E65-5F96-48D6-A712-D94DC06BB019}" srcOrd="0" destOrd="0" presId="urn:microsoft.com/office/officeart/2005/8/layout/bProcess4"/>
    <dgm:cxn modelId="{25573B05-F7B6-4E19-8C24-CC4C9F19C258}" type="presParOf" srcId="{C42F5593-1268-4E5F-8BDC-C819DA9DBBA0}" destId="{5282CB61-5C75-4EF7-A9A3-06498EB6A3DA}" srcOrd="1" destOrd="0" presId="urn:microsoft.com/office/officeart/2005/8/layout/bProcess4"/>
    <dgm:cxn modelId="{CA2B253A-A3F6-45F5-9FA4-9092F1E40600}" type="presParOf" srcId="{F5403147-3C62-43D4-AC3F-2656B7A66E3E}" destId="{2DD8C9A2-B55F-4F44-A67A-BF545950A3E8}" srcOrd="3" destOrd="0" presId="urn:microsoft.com/office/officeart/2005/8/layout/bProcess4"/>
    <dgm:cxn modelId="{5B20FF92-18A0-4A33-BF42-AA08E5B442AA}" type="presParOf" srcId="{F5403147-3C62-43D4-AC3F-2656B7A66E3E}" destId="{69D55662-5B67-4056-A2D4-36EC3893B158}" srcOrd="4" destOrd="0" presId="urn:microsoft.com/office/officeart/2005/8/layout/bProcess4"/>
    <dgm:cxn modelId="{43A3BA84-262C-4EE0-983B-486D934260A5}" type="presParOf" srcId="{69D55662-5B67-4056-A2D4-36EC3893B158}" destId="{FED9DE53-542E-4059-8F4C-A875ABC51747}" srcOrd="0" destOrd="0" presId="urn:microsoft.com/office/officeart/2005/8/layout/bProcess4"/>
    <dgm:cxn modelId="{7C66A5AC-6EEB-4CC1-ADAA-8A1EFA23E975}" type="presParOf" srcId="{69D55662-5B67-4056-A2D4-36EC3893B158}" destId="{5F74BFBD-1031-40EA-9553-54F0AA37E78E}" srcOrd="1" destOrd="0" presId="urn:microsoft.com/office/officeart/2005/8/layout/bProcess4"/>
    <dgm:cxn modelId="{DA50A728-A579-4C29-A15D-4104725ED63D}" type="presParOf" srcId="{F5403147-3C62-43D4-AC3F-2656B7A66E3E}" destId="{8C48DB11-708A-4788-A007-C83945D79C36}" srcOrd="5" destOrd="0" presId="urn:microsoft.com/office/officeart/2005/8/layout/bProcess4"/>
    <dgm:cxn modelId="{9A5E68F6-35E1-43FC-B2ED-F1AF422EA2C8}" type="presParOf" srcId="{F5403147-3C62-43D4-AC3F-2656B7A66E3E}" destId="{456CBE0C-5B0E-492C-95CF-91412B9C21D8}" srcOrd="6" destOrd="0" presId="urn:microsoft.com/office/officeart/2005/8/layout/bProcess4"/>
    <dgm:cxn modelId="{2F04E2ED-214C-449D-9862-CD8115428DC4}" type="presParOf" srcId="{456CBE0C-5B0E-492C-95CF-91412B9C21D8}" destId="{5F0C2F5C-8302-4B97-9217-210F1188F02B}" srcOrd="0" destOrd="0" presId="urn:microsoft.com/office/officeart/2005/8/layout/bProcess4"/>
    <dgm:cxn modelId="{0062D55E-931A-4330-92ED-B33A9E5252BD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F696DC-544A-405B-ACEE-A77D42994C71}" type="doc">
      <dgm:prSet loTypeId="urn:microsoft.com/office/officeart/2005/8/layout/bProcess4" loCatId="process" qsTypeId="urn:microsoft.com/office/officeart/2005/8/quickstyle/simple5" qsCatId="simple" csTypeId="urn:microsoft.com/office/officeart/2005/8/colors/colorful1#8" csCatId="colorful" phldr="1"/>
      <dgm:spPr/>
      <dgm:t>
        <a:bodyPr/>
        <a:lstStyle/>
        <a:p>
          <a:pPr latinLnBrk="1"/>
          <a:endParaRPr lang="ko-KR" altLang="en-US"/>
        </a:p>
      </dgm:t>
    </dgm:pt>
    <dgm:pt modelId="{BB659EE0-F71F-4826-BC7A-EDAC292B5DD0}">
      <dgm:prSet phldrT="[텍스트]"/>
      <dgm:spPr/>
      <dgm:t>
        <a:bodyPr/>
        <a:lstStyle/>
        <a:p>
          <a:pPr latinLnBrk="1"/>
          <a:r>
            <a:rPr lang="en-US" altLang="ko-KR" dirty="0"/>
            <a:t>Client</a:t>
          </a:r>
          <a:endParaRPr lang="ko-KR" altLang="en-US" dirty="0"/>
        </a:p>
      </dgm:t>
    </dgm:pt>
    <dgm:pt modelId="{386363A6-6AF4-4851-9D51-1DB6F56D6AC0}" type="par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0390D2A2-22FB-4523-AE50-8EFE8554666C}" type="sibTrans" cxnId="{D8836364-6594-498E-AC67-01E59AAF1324}">
      <dgm:prSet/>
      <dgm:spPr/>
      <dgm:t>
        <a:bodyPr/>
        <a:lstStyle/>
        <a:p>
          <a:pPr latinLnBrk="1"/>
          <a:endParaRPr lang="ko-KR" altLang="en-US"/>
        </a:p>
      </dgm:t>
    </dgm:pt>
    <dgm:pt modelId="{8E7DFD76-14A0-4CBB-B6AD-70676118DD37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RequestMapping : </a:t>
          </a:r>
          <a:r>
            <a:rPr lang="en-US" altLang="ko-KR" sz="1100" dirty="0" err="1"/>
            <a:t>test_folio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MethodName : </a:t>
          </a:r>
          <a:r>
            <a:rPr lang="en-US" altLang="ko-KR" sz="1100" dirty="0" err="1"/>
            <a:t>test_folio</a:t>
          </a:r>
          <a:endParaRPr lang="en-US" altLang="ko-KR" sz="1100" dirty="0"/>
        </a:p>
      </dgm:t>
    </dgm:pt>
    <dgm:pt modelId="{10963CB6-8FAA-43C6-8226-AD992E6FA001}" type="par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DC01A12-09A4-45AF-A3D2-F19EEC97EE28}" type="sibTrans" cxnId="{0340FD3A-C7AE-4C48-9ECC-E49EFC325157}">
      <dgm:prSet/>
      <dgm:spPr/>
      <dgm:t>
        <a:bodyPr/>
        <a:lstStyle/>
        <a:p>
          <a:pPr latinLnBrk="1"/>
          <a:endParaRPr lang="ko-KR" altLang="en-US"/>
        </a:p>
      </dgm:t>
    </dgm:pt>
    <dgm:pt modelId="{503B0CFB-CFCA-4F97-99E6-23205E12A0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en-US" altLang="ko-KR" sz="1100" dirty="0"/>
            <a:t>DAO : </a:t>
          </a:r>
          <a:r>
            <a:rPr lang="en-US" altLang="ko-KR" sz="1100" dirty="0" err="1"/>
            <a:t>N_ncs_f_stdDAO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 err="1"/>
            <a:t>selectby</a:t>
          </a:r>
          <a:r>
            <a:rPr lang="en-US" altLang="ko-KR" sz="1100" dirty="0"/>
            <a:t/>
          </a:r>
          <a:br>
            <a:rPr lang="en-US" altLang="ko-KR" sz="1100" dirty="0"/>
          </a:br>
          <a:r>
            <a:rPr lang="en-US" altLang="ko-KR" sz="1100" dirty="0"/>
            <a:t>Parameter : </a:t>
          </a:r>
          <a:r>
            <a:rPr lang="en-US" altLang="ko-KR" sz="1100" dirty="0" err="1"/>
            <a:t>int</a:t>
          </a:r>
          <a:endParaRPr lang="ko-KR" altLang="en-US" sz="1100" dirty="0"/>
        </a:p>
      </dgm:t>
    </dgm:pt>
    <dgm:pt modelId="{EBF6A12F-379E-4C36-988B-CB5F69AE9A98}" type="par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2804EC82-E0F7-443E-95B7-010CF6B02748}" type="sibTrans" cxnId="{1283ED22-1764-41D0-A32E-CE85ABD039E3}">
      <dgm:prSet/>
      <dgm:spPr/>
      <dgm:t>
        <a:bodyPr/>
        <a:lstStyle/>
        <a:p>
          <a:pPr latinLnBrk="1"/>
          <a:endParaRPr lang="ko-KR" altLang="en-US"/>
        </a:p>
      </dgm:t>
    </dgm:pt>
    <dgm:pt modelId="{4FA2A5D0-B68B-41B4-B891-22FF07704AD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dirty="0">
              <a:latin typeface="+mn-ea"/>
              <a:ea typeface="+mn-ea"/>
            </a:rPr>
            <a:t>Table : N_NCS_F_STD</a:t>
          </a:r>
          <a:br>
            <a:rPr lang="en-US" altLang="ko-KR" sz="1100" dirty="0">
              <a:latin typeface="+mn-ea"/>
              <a:ea typeface="+mn-ea"/>
            </a:rPr>
          </a:br>
          <a:r>
            <a:rPr lang="en-US" altLang="ko-KR" sz="1100" dirty="0">
              <a:latin typeface="+mn-ea"/>
              <a:ea typeface="+mn-ea"/>
            </a:rPr>
            <a:t> SELECT </a:t>
          </a:r>
          <a:r>
            <a:rPr lang="ko-KR" altLang="en-US" sz="1100" dirty="0">
              <a:latin typeface="+mn-ea"/>
              <a:ea typeface="+mn-ea"/>
            </a:rPr>
            <a:t>질의</a:t>
          </a:r>
          <a:endParaRPr lang="en-US" altLang="ko-KR" sz="1100" dirty="0">
            <a:latin typeface="+mn-ea"/>
            <a:ea typeface="+mn-ea"/>
          </a:endParaRPr>
        </a:p>
      </dgm:t>
    </dgm:pt>
    <dgm:pt modelId="{3C9C9A44-207D-4D58-BEDC-B26EDA51C17A}" type="par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C79568C4-03AA-408A-8B34-0B6AFE2C0610}" type="sibTrans" cxnId="{CC4E9879-C250-42D5-A29E-D00FF8BD7E68}">
      <dgm:prSet/>
      <dgm:spPr/>
      <dgm:t>
        <a:bodyPr/>
        <a:lstStyle/>
        <a:p>
          <a:pPr latinLnBrk="1"/>
          <a:endParaRPr lang="ko-KR" altLang="en-US"/>
        </a:p>
      </dgm:t>
    </dgm:pt>
    <dgm:pt modelId="{F5403147-3C62-43D4-AC3F-2656B7A66E3E}" type="pres">
      <dgm:prSet presAssocID="{BDF696DC-544A-405B-ACEE-A77D42994C7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83E16-90AF-4CB9-817D-CA0318755B33}" type="pres">
      <dgm:prSet presAssocID="{BB659EE0-F71F-4826-BC7A-EDAC292B5DD0}" presName="compNode" presStyleCnt="0"/>
      <dgm:spPr/>
    </dgm:pt>
    <dgm:pt modelId="{8673A255-A814-48CD-80FF-1F9CBBF5848B}" type="pres">
      <dgm:prSet presAssocID="{BB659EE0-F71F-4826-BC7A-EDAC292B5DD0}" presName="dummyConnPt" presStyleCnt="0"/>
      <dgm:spPr/>
    </dgm:pt>
    <dgm:pt modelId="{D758E988-73A4-4896-934A-84F9ED7C455B}" type="pres">
      <dgm:prSet presAssocID="{BB659EE0-F71F-4826-BC7A-EDAC292B5D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73D0AE-79AE-45BB-9791-739A07622C1E}" type="pres">
      <dgm:prSet presAssocID="{0390D2A2-22FB-4523-AE50-8EFE8554666C}" presName="sibTrans" presStyleLbl="bgSibTrans2D1" presStyleIdx="0" presStyleCnt="3" custLinFactY="83728" custLinFactNeighborY="100000"/>
      <dgm:spPr/>
      <dgm:t>
        <a:bodyPr/>
        <a:lstStyle/>
        <a:p>
          <a:pPr latinLnBrk="1"/>
          <a:endParaRPr lang="ko-KR" altLang="en-US"/>
        </a:p>
      </dgm:t>
    </dgm:pt>
    <dgm:pt modelId="{C42F5593-1268-4E5F-8BDC-C819DA9DBBA0}" type="pres">
      <dgm:prSet presAssocID="{8E7DFD76-14A0-4CBB-B6AD-70676118DD37}" presName="compNode" presStyleCnt="0"/>
      <dgm:spPr/>
    </dgm:pt>
    <dgm:pt modelId="{A0C72E65-5F96-48D6-A712-D94DC06BB019}" type="pres">
      <dgm:prSet presAssocID="{8E7DFD76-14A0-4CBB-B6AD-70676118DD37}" presName="dummyConnPt" presStyleCnt="0"/>
      <dgm:spPr/>
    </dgm:pt>
    <dgm:pt modelId="{5282CB61-5C75-4EF7-A9A3-06498EB6A3DA}" type="pres">
      <dgm:prSet presAssocID="{8E7DFD76-14A0-4CBB-B6AD-70676118DD37}" presName="node" presStyleLbl="node1" presStyleIdx="1" presStyleCnt="4" custLinFactX="34283" custLinFactY="-25619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D8C9A2-B55F-4F44-A67A-BF545950A3E8}" type="pres">
      <dgm:prSet presAssocID="{5DC01A12-09A4-45AF-A3D2-F19EEC97EE28}" presName="sibTrans" presStyleLbl="bgSibTrans2D1" presStyleIdx="1" presStyleCnt="3" custLinFactNeighborX="39623"/>
      <dgm:spPr/>
      <dgm:t>
        <a:bodyPr/>
        <a:lstStyle/>
        <a:p>
          <a:pPr latinLnBrk="1"/>
          <a:endParaRPr lang="ko-KR" altLang="en-US"/>
        </a:p>
      </dgm:t>
    </dgm:pt>
    <dgm:pt modelId="{69D55662-5B67-4056-A2D4-36EC3893B158}" type="pres">
      <dgm:prSet presAssocID="{503B0CFB-CFCA-4F97-99E6-23205E12A0BA}" presName="compNode" presStyleCnt="0"/>
      <dgm:spPr/>
    </dgm:pt>
    <dgm:pt modelId="{FED9DE53-542E-4059-8F4C-A875ABC51747}" type="pres">
      <dgm:prSet presAssocID="{503B0CFB-CFCA-4F97-99E6-23205E12A0BA}" presName="dummyConnPt" presStyleCnt="0"/>
      <dgm:spPr/>
    </dgm:pt>
    <dgm:pt modelId="{5F74BFBD-1031-40EA-9553-54F0AA37E78E}" type="pres">
      <dgm:prSet presAssocID="{503B0CFB-CFCA-4F97-99E6-23205E12A0B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48DB11-708A-4788-A007-C83945D79C36}" type="pres">
      <dgm:prSet presAssocID="{2804EC82-E0F7-443E-95B7-010CF6B02748}" presName="sibTrans" presStyleLbl="bgSibTrans2D1" presStyleIdx="2" presStyleCnt="3" custLinFactY="66637" custLinFactNeighborY="100000"/>
      <dgm:spPr/>
      <dgm:t>
        <a:bodyPr/>
        <a:lstStyle/>
        <a:p>
          <a:pPr latinLnBrk="1"/>
          <a:endParaRPr lang="ko-KR" altLang="en-US"/>
        </a:p>
      </dgm:t>
    </dgm:pt>
    <dgm:pt modelId="{456CBE0C-5B0E-492C-95CF-91412B9C21D8}" type="pres">
      <dgm:prSet presAssocID="{4FA2A5D0-B68B-41B4-B891-22FF07704ADF}" presName="compNode" presStyleCnt="0"/>
      <dgm:spPr/>
    </dgm:pt>
    <dgm:pt modelId="{5F0C2F5C-8302-4B97-9217-210F1188F02B}" type="pres">
      <dgm:prSet presAssocID="{4FA2A5D0-B68B-41B4-B891-22FF07704ADF}" presName="dummyConnPt" presStyleCnt="0"/>
      <dgm:spPr/>
    </dgm:pt>
    <dgm:pt modelId="{E6BF3FCA-103F-47CD-9AEB-944E2A5477F9}" type="pres">
      <dgm:prSet presAssocID="{4FA2A5D0-B68B-41B4-B891-22FF07704ADF}" presName="node" presStyleLbl="node1" presStyleIdx="3" presStyleCnt="4" custLinFactX="-32523" custLinFactY="2457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F3E1377-6783-45AC-BE36-5F10F62A77E4}" type="presOf" srcId="{0390D2A2-22FB-4523-AE50-8EFE8554666C}" destId="{3673D0AE-79AE-45BB-9791-739A07622C1E}" srcOrd="0" destOrd="0" presId="urn:microsoft.com/office/officeart/2005/8/layout/bProcess4"/>
    <dgm:cxn modelId="{1283ED22-1764-41D0-A32E-CE85ABD039E3}" srcId="{BDF696DC-544A-405B-ACEE-A77D42994C71}" destId="{503B0CFB-CFCA-4F97-99E6-23205E12A0BA}" srcOrd="2" destOrd="0" parTransId="{EBF6A12F-379E-4C36-988B-CB5F69AE9A98}" sibTransId="{2804EC82-E0F7-443E-95B7-010CF6B02748}"/>
    <dgm:cxn modelId="{8A013EB1-7D55-4671-8482-09F494409FA1}" type="presOf" srcId="{503B0CFB-CFCA-4F97-99E6-23205E12A0BA}" destId="{5F74BFBD-1031-40EA-9553-54F0AA37E78E}" srcOrd="0" destOrd="0" presId="urn:microsoft.com/office/officeart/2005/8/layout/bProcess4"/>
    <dgm:cxn modelId="{E997FBD0-4DAE-43CA-AF0D-AE5145431FC3}" type="presOf" srcId="{BDF696DC-544A-405B-ACEE-A77D42994C71}" destId="{F5403147-3C62-43D4-AC3F-2656B7A66E3E}" srcOrd="0" destOrd="0" presId="urn:microsoft.com/office/officeart/2005/8/layout/bProcess4"/>
    <dgm:cxn modelId="{0704C952-5DDB-45EC-8896-C1446BB8C560}" type="presOf" srcId="{BB659EE0-F71F-4826-BC7A-EDAC292B5DD0}" destId="{D758E988-73A4-4896-934A-84F9ED7C455B}" srcOrd="0" destOrd="0" presId="urn:microsoft.com/office/officeart/2005/8/layout/bProcess4"/>
    <dgm:cxn modelId="{D8836364-6594-498E-AC67-01E59AAF1324}" srcId="{BDF696DC-544A-405B-ACEE-A77D42994C71}" destId="{BB659EE0-F71F-4826-BC7A-EDAC292B5DD0}" srcOrd="0" destOrd="0" parTransId="{386363A6-6AF4-4851-9D51-1DB6F56D6AC0}" sibTransId="{0390D2A2-22FB-4523-AE50-8EFE8554666C}"/>
    <dgm:cxn modelId="{0340FD3A-C7AE-4C48-9ECC-E49EFC325157}" srcId="{BDF696DC-544A-405B-ACEE-A77D42994C71}" destId="{8E7DFD76-14A0-4CBB-B6AD-70676118DD37}" srcOrd="1" destOrd="0" parTransId="{10963CB6-8FAA-43C6-8226-AD992E6FA001}" sibTransId="{5DC01A12-09A4-45AF-A3D2-F19EEC97EE28}"/>
    <dgm:cxn modelId="{CC4E9879-C250-42D5-A29E-D00FF8BD7E68}" srcId="{BDF696DC-544A-405B-ACEE-A77D42994C71}" destId="{4FA2A5D0-B68B-41B4-B891-22FF07704ADF}" srcOrd="3" destOrd="0" parTransId="{3C9C9A44-207D-4D58-BEDC-B26EDA51C17A}" sibTransId="{C79568C4-03AA-408A-8B34-0B6AFE2C0610}"/>
    <dgm:cxn modelId="{611449FE-111D-4D15-9141-029836FFD6AE}" type="presOf" srcId="{5DC01A12-09A4-45AF-A3D2-F19EEC97EE28}" destId="{2DD8C9A2-B55F-4F44-A67A-BF545950A3E8}" srcOrd="0" destOrd="0" presId="urn:microsoft.com/office/officeart/2005/8/layout/bProcess4"/>
    <dgm:cxn modelId="{0701001B-DF79-4AFA-9CCA-AD375AC1C44E}" type="presOf" srcId="{4FA2A5D0-B68B-41B4-B891-22FF07704ADF}" destId="{E6BF3FCA-103F-47CD-9AEB-944E2A5477F9}" srcOrd="0" destOrd="0" presId="urn:microsoft.com/office/officeart/2005/8/layout/bProcess4"/>
    <dgm:cxn modelId="{4B8AB5E5-69EA-47F7-B012-ADBF91E86E3E}" type="presOf" srcId="{8E7DFD76-14A0-4CBB-B6AD-70676118DD37}" destId="{5282CB61-5C75-4EF7-A9A3-06498EB6A3DA}" srcOrd="0" destOrd="0" presId="urn:microsoft.com/office/officeart/2005/8/layout/bProcess4"/>
    <dgm:cxn modelId="{F677956D-32E3-4293-A2B6-7A47CB544055}" type="presOf" srcId="{2804EC82-E0F7-443E-95B7-010CF6B02748}" destId="{8C48DB11-708A-4788-A007-C83945D79C36}" srcOrd="0" destOrd="0" presId="urn:microsoft.com/office/officeart/2005/8/layout/bProcess4"/>
    <dgm:cxn modelId="{419A8792-38F0-484F-86BB-7228F4B3E49C}" type="presParOf" srcId="{F5403147-3C62-43D4-AC3F-2656B7A66E3E}" destId="{47683E16-90AF-4CB9-817D-CA0318755B33}" srcOrd="0" destOrd="0" presId="urn:microsoft.com/office/officeart/2005/8/layout/bProcess4"/>
    <dgm:cxn modelId="{B9BFE37A-CBEB-4238-A3DD-4A5A250F3138}" type="presParOf" srcId="{47683E16-90AF-4CB9-817D-CA0318755B33}" destId="{8673A255-A814-48CD-80FF-1F9CBBF5848B}" srcOrd="0" destOrd="0" presId="urn:microsoft.com/office/officeart/2005/8/layout/bProcess4"/>
    <dgm:cxn modelId="{940FCA3D-FF20-404F-90D5-452F4231CB74}" type="presParOf" srcId="{47683E16-90AF-4CB9-817D-CA0318755B33}" destId="{D758E988-73A4-4896-934A-84F9ED7C455B}" srcOrd="1" destOrd="0" presId="urn:microsoft.com/office/officeart/2005/8/layout/bProcess4"/>
    <dgm:cxn modelId="{66677330-DB57-43CA-B0C8-2EE91F947146}" type="presParOf" srcId="{F5403147-3C62-43D4-AC3F-2656B7A66E3E}" destId="{3673D0AE-79AE-45BB-9791-739A07622C1E}" srcOrd="1" destOrd="0" presId="urn:microsoft.com/office/officeart/2005/8/layout/bProcess4"/>
    <dgm:cxn modelId="{5AD60AAF-B466-4272-8EF0-984EC2CAF0D7}" type="presParOf" srcId="{F5403147-3C62-43D4-AC3F-2656B7A66E3E}" destId="{C42F5593-1268-4E5F-8BDC-C819DA9DBBA0}" srcOrd="2" destOrd="0" presId="urn:microsoft.com/office/officeart/2005/8/layout/bProcess4"/>
    <dgm:cxn modelId="{F856F3F8-A140-4457-981D-8948C3C48DA1}" type="presParOf" srcId="{C42F5593-1268-4E5F-8BDC-C819DA9DBBA0}" destId="{A0C72E65-5F96-48D6-A712-D94DC06BB019}" srcOrd="0" destOrd="0" presId="urn:microsoft.com/office/officeart/2005/8/layout/bProcess4"/>
    <dgm:cxn modelId="{1837AA84-4334-47A5-A38E-4EAB26C1FC8C}" type="presParOf" srcId="{C42F5593-1268-4E5F-8BDC-C819DA9DBBA0}" destId="{5282CB61-5C75-4EF7-A9A3-06498EB6A3DA}" srcOrd="1" destOrd="0" presId="urn:microsoft.com/office/officeart/2005/8/layout/bProcess4"/>
    <dgm:cxn modelId="{123018ED-6E00-4BE3-AF52-AE3BC7BC6351}" type="presParOf" srcId="{F5403147-3C62-43D4-AC3F-2656B7A66E3E}" destId="{2DD8C9A2-B55F-4F44-A67A-BF545950A3E8}" srcOrd="3" destOrd="0" presId="urn:microsoft.com/office/officeart/2005/8/layout/bProcess4"/>
    <dgm:cxn modelId="{EEC3CEAD-7C3C-4614-AAA8-6372BB178897}" type="presParOf" srcId="{F5403147-3C62-43D4-AC3F-2656B7A66E3E}" destId="{69D55662-5B67-4056-A2D4-36EC3893B158}" srcOrd="4" destOrd="0" presId="urn:microsoft.com/office/officeart/2005/8/layout/bProcess4"/>
    <dgm:cxn modelId="{F6D13F85-5B24-429E-8667-131D39181EC8}" type="presParOf" srcId="{69D55662-5B67-4056-A2D4-36EC3893B158}" destId="{FED9DE53-542E-4059-8F4C-A875ABC51747}" srcOrd="0" destOrd="0" presId="urn:microsoft.com/office/officeart/2005/8/layout/bProcess4"/>
    <dgm:cxn modelId="{25A6F10A-69E3-4AF9-A5A1-A3F1FC9885A7}" type="presParOf" srcId="{69D55662-5B67-4056-A2D4-36EC3893B158}" destId="{5F74BFBD-1031-40EA-9553-54F0AA37E78E}" srcOrd="1" destOrd="0" presId="urn:microsoft.com/office/officeart/2005/8/layout/bProcess4"/>
    <dgm:cxn modelId="{DE98E92B-8535-42A9-AE3C-4157E9DD751C}" type="presParOf" srcId="{F5403147-3C62-43D4-AC3F-2656B7A66E3E}" destId="{8C48DB11-708A-4788-A007-C83945D79C36}" srcOrd="5" destOrd="0" presId="urn:microsoft.com/office/officeart/2005/8/layout/bProcess4"/>
    <dgm:cxn modelId="{16C974C4-D21A-47DB-97D7-FF64ED4D0728}" type="presParOf" srcId="{F5403147-3C62-43D4-AC3F-2656B7A66E3E}" destId="{456CBE0C-5B0E-492C-95CF-91412B9C21D8}" srcOrd="6" destOrd="0" presId="urn:microsoft.com/office/officeart/2005/8/layout/bProcess4"/>
    <dgm:cxn modelId="{4F8ADEDD-55C7-4E7D-978C-9299697A8857}" type="presParOf" srcId="{456CBE0C-5B0E-492C-95CF-91412B9C21D8}" destId="{5F0C2F5C-8302-4B97-9217-210F1188F02B}" srcOrd="0" destOrd="0" presId="urn:microsoft.com/office/officeart/2005/8/layout/bProcess4"/>
    <dgm:cxn modelId="{61D54D29-2085-4D2C-812D-326013FE9873}" type="presParOf" srcId="{456CBE0C-5B0E-492C-95CF-91412B9C21D8}" destId="{E6BF3FCA-103F-47CD-9AEB-944E2A5477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D293-88F3-4E91-AAC7-EAF59590EF25}">
      <dsp:nvSpPr>
        <dsp:cNvPr id="0" name=""/>
        <dsp:cNvSpPr/>
      </dsp:nvSpPr>
      <dsp:spPr>
        <a:xfrm>
          <a:off x="7175115" y="2429242"/>
          <a:ext cx="189579" cy="147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716"/>
              </a:lnTo>
              <a:lnTo>
                <a:pt x="189579" y="14787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E6C52-4215-41D7-87C0-6CF56BE95FEE}">
      <dsp:nvSpPr>
        <dsp:cNvPr id="0" name=""/>
        <dsp:cNvSpPr/>
      </dsp:nvSpPr>
      <dsp:spPr>
        <a:xfrm>
          <a:off x="7175115" y="2429242"/>
          <a:ext cx="189579" cy="581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375"/>
              </a:lnTo>
              <a:lnTo>
                <a:pt x="189579" y="5813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E77D8-7E44-4BFC-AA63-2A55C47C7A61}">
      <dsp:nvSpPr>
        <dsp:cNvPr id="0" name=""/>
        <dsp:cNvSpPr/>
      </dsp:nvSpPr>
      <dsp:spPr>
        <a:xfrm>
          <a:off x="6916024" y="1531901"/>
          <a:ext cx="764635" cy="265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05"/>
              </a:lnTo>
              <a:lnTo>
                <a:pt x="764635" y="132705"/>
              </a:lnTo>
              <a:lnTo>
                <a:pt x="764635" y="2654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AF5EA-9C71-42D2-9ABB-8B1CD534FFE1}">
      <dsp:nvSpPr>
        <dsp:cNvPr id="0" name=""/>
        <dsp:cNvSpPr/>
      </dsp:nvSpPr>
      <dsp:spPr>
        <a:xfrm>
          <a:off x="6151389" y="1531901"/>
          <a:ext cx="764635" cy="265410"/>
        </a:xfrm>
        <a:custGeom>
          <a:avLst/>
          <a:gdLst/>
          <a:ahLst/>
          <a:cxnLst/>
          <a:rect l="0" t="0" r="0" b="0"/>
          <a:pathLst>
            <a:path>
              <a:moveTo>
                <a:pt x="764635" y="0"/>
              </a:moveTo>
              <a:lnTo>
                <a:pt x="764635" y="132705"/>
              </a:lnTo>
              <a:lnTo>
                <a:pt x="0" y="132705"/>
              </a:lnTo>
              <a:lnTo>
                <a:pt x="0" y="2654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9A9A3-068A-44D4-9E45-B79865A64FE1}">
      <dsp:nvSpPr>
        <dsp:cNvPr id="0" name=""/>
        <dsp:cNvSpPr/>
      </dsp:nvSpPr>
      <dsp:spPr>
        <a:xfrm>
          <a:off x="4464135" y="634560"/>
          <a:ext cx="2451889" cy="265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05"/>
              </a:lnTo>
              <a:lnTo>
                <a:pt x="2451889" y="132705"/>
              </a:lnTo>
              <a:lnTo>
                <a:pt x="2451889" y="2654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868FC-9615-476C-A6C4-A27AB379629A}">
      <dsp:nvSpPr>
        <dsp:cNvPr id="0" name=""/>
        <dsp:cNvSpPr/>
      </dsp:nvSpPr>
      <dsp:spPr>
        <a:xfrm>
          <a:off x="3859378" y="1597774"/>
          <a:ext cx="130809" cy="3176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6258"/>
              </a:lnTo>
              <a:lnTo>
                <a:pt x="130809" y="317625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7A40B-60D7-4EA5-8DCD-43AA324F0513}">
      <dsp:nvSpPr>
        <dsp:cNvPr id="0" name=""/>
        <dsp:cNvSpPr/>
      </dsp:nvSpPr>
      <dsp:spPr>
        <a:xfrm>
          <a:off x="3859378" y="1597774"/>
          <a:ext cx="130809" cy="227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8917"/>
              </a:lnTo>
              <a:lnTo>
                <a:pt x="130809" y="227891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02C77-4097-416D-9539-7F2FC08D4759}">
      <dsp:nvSpPr>
        <dsp:cNvPr id="0" name=""/>
        <dsp:cNvSpPr/>
      </dsp:nvSpPr>
      <dsp:spPr>
        <a:xfrm>
          <a:off x="3859378" y="1597774"/>
          <a:ext cx="130809" cy="138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576"/>
              </a:lnTo>
              <a:lnTo>
                <a:pt x="130809" y="138157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AA390-1C33-48A6-B888-BF6AFE2A41DA}">
      <dsp:nvSpPr>
        <dsp:cNvPr id="0" name=""/>
        <dsp:cNvSpPr/>
      </dsp:nvSpPr>
      <dsp:spPr>
        <a:xfrm>
          <a:off x="3859378" y="1597774"/>
          <a:ext cx="130809" cy="515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503"/>
              </a:lnTo>
              <a:lnTo>
                <a:pt x="130809" y="51550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B0DAD-0049-4C71-8D6F-EA7048DEB1ED}">
      <dsp:nvSpPr>
        <dsp:cNvPr id="0" name=""/>
        <dsp:cNvSpPr/>
      </dsp:nvSpPr>
      <dsp:spPr>
        <a:xfrm>
          <a:off x="4364922" y="634560"/>
          <a:ext cx="99213" cy="331283"/>
        </a:xfrm>
        <a:custGeom>
          <a:avLst/>
          <a:gdLst/>
          <a:ahLst/>
          <a:cxnLst/>
          <a:rect l="0" t="0" r="0" b="0"/>
          <a:pathLst>
            <a:path>
              <a:moveTo>
                <a:pt x="99213" y="0"/>
              </a:moveTo>
              <a:lnTo>
                <a:pt x="99213" y="198577"/>
              </a:lnTo>
              <a:lnTo>
                <a:pt x="0" y="198577"/>
              </a:lnTo>
              <a:lnTo>
                <a:pt x="0" y="33128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1B60F-6797-402F-92C1-D2A6B3141F89}">
      <dsp:nvSpPr>
        <dsp:cNvPr id="0" name=""/>
        <dsp:cNvSpPr/>
      </dsp:nvSpPr>
      <dsp:spPr>
        <a:xfrm>
          <a:off x="2271337" y="2429242"/>
          <a:ext cx="189579" cy="581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375"/>
              </a:lnTo>
              <a:lnTo>
                <a:pt x="189579" y="5813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CFBA7-12A8-464E-B62D-A4F72D0A3FB6}">
      <dsp:nvSpPr>
        <dsp:cNvPr id="0" name=""/>
        <dsp:cNvSpPr/>
      </dsp:nvSpPr>
      <dsp:spPr>
        <a:xfrm>
          <a:off x="2012246" y="1531901"/>
          <a:ext cx="764635" cy="265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05"/>
              </a:lnTo>
              <a:lnTo>
                <a:pt x="764635" y="132705"/>
              </a:lnTo>
              <a:lnTo>
                <a:pt x="764635" y="2654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ED365-C8F9-4E8A-B06B-7EAD65D8BFFA}">
      <dsp:nvSpPr>
        <dsp:cNvPr id="0" name=""/>
        <dsp:cNvSpPr/>
      </dsp:nvSpPr>
      <dsp:spPr>
        <a:xfrm>
          <a:off x="742066" y="2429242"/>
          <a:ext cx="189579" cy="147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716"/>
              </a:lnTo>
              <a:lnTo>
                <a:pt x="189579" y="14787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06E1A-A341-4539-9311-6C550768AF1E}">
      <dsp:nvSpPr>
        <dsp:cNvPr id="0" name=""/>
        <dsp:cNvSpPr/>
      </dsp:nvSpPr>
      <dsp:spPr>
        <a:xfrm>
          <a:off x="742066" y="2429242"/>
          <a:ext cx="189579" cy="581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375"/>
              </a:lnTo>
              <a:lnTo>
                <a:pt x="189579" y="5813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E8C0DD-1120-4973-827A-5B8308283FDF}">
      <dsp:nvSpPr>
        <dsp:cNvPr id="0" name=""/>
        <dsp:cNvSpPr/>
      </dsp:nvSpPr>
      <dsp:spPr>
        <a:xfrm>
          <a:off x="1247610" y="1531901"/>
          <a:ext cx="764635" cy="265410"/>
        </a:xfrm>
        <a:custGeom>
          <a:avLst/>
          <a:gdLst/>
          <a:ahLst/>
          <a:cxnLst/>
          <a:rect l="0" t="0" r="0" b="0"/>
          <a:pathLst>
            <a:path>
              <a:moveTo>
                <a:pt x="764635" y="0"/>
              </a:moveTo>
              <a:lnTo>
                <a:pt x="764635" y="132705"/>
              </a:lnTo>
              <a:lnTo>
                <a:pt x="0" y="132705"/>
              </a:lnTo>
              <a:lnTo>
                <a:pt x="0" y="26541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2A7F2-5D9A-4207-81C5-874897BF1B3B}">
      <dsp:nvSpPr>
        <dsp:cNvPr id="0" name=""/>
        <dsp:cNvSpPr/>
      </dsp:nvSpPr>
      <dsp:spPr>
        <a:xfrm>
          <a:off x="2012246" y="634560"/>
          <a:ext cx="2451889" cy="265410"/>
        </a:xfrm>
        <a:custGeom>
          <a:avLst/>
          <a:gdLst/>
          <a:ahLst/>
          <a:cxnLst/>
          <a:rect l="0" t="0" r="0" b="0"/>
          <a:pathLst>
            <a:path>
              <a:moveTo>
                <a:pt x="2451889" y="0"/>
              </a:moveTo>
              <a:lnTo>
                <a:pt x="2451889" y="132705"/>
              </a:lnTo>
              <a:lnTo>
                <a:pt x="0" y="132705"/>
              </a:lnTo>
              <a:lnTo>
                <a:pt x="0" y="2654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32232-29D2-4DDE-869B-0C03602DD89A}">
      <dsp:nvSpPr>
        <dsp:cNvPr id="0" name=""/>
        <dsp:cNvSpPr/>
      </dsp:nvSpPr>
      <dsp:spPr>
        <a:xfrm>
          <a:off x="3832205" y="2630"/>
          <a:ext cx="1263860" cy="63193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itchFamily="50" charset="-127"/>
              <a:ea typeface="맑은 고딕" pitchFamily="50" charset="-127"/>
            </a:rPr>
            <a:t>학사관리</a:t>
          </a:r>
        </a:p>
      </dsp:txBody>
      <dsp:txXfrm>
        <a:off x="3832205" y="2630"/>
        <a:ext cx="1263860" cy="631930"/>
      </dsp:txXfrm>
    </dsp:sp>
    <dsp:sp modelId="{86986105-7790-4DE5-B154-9710F1A9DC47}">
      <dsp:nvSpPr>
        <dsp:cNvPr id="0" name=""/>
        <dsp:cNvSpPr/>
      </dsp:nvSpPr>
      <dsp:spPr>
        <a:xfrm>
          <a:off x="1380316" y="899971"/>
          <a:ext cx="1263860" cy="63193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학생관리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1380316" y="899971"/>
        <a:ext cx="1263860" cy="631930"/>
      </dsp:txXfrm>
    </dsp:sp>
    <dsp:sp modelId="{8E40209E-8D7B-4C90-AA08-02975D80455E}">
      <dsp:nvSpPr>
        <dsp:cNvPr id="0" name=""/>
        <dsp:cNvSpPr/>
      </dsp:nvSpPr>
      <dsp:spPr>
        <a:xfrm>
          <a:off x="615680" y="1797312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출결</a:t>
          </a:r>
          <a:r>
            <a:rPr lang="ko-KR" altLang="en-US" sz="1600" kern="1200" dirty="0">
              <a:latin typeface="맑은 고딕" pitchFamily="50" charset="-127"/>
              <a:ea typeface="맑은 고딕" pitchFamily="50" charset="-127"/>
            </a:rPr>
            <a:t>관리</a:t>
          </a:r>
        </a:p>
      </dsp:txBody>
      <dsp:txXfrm>
        <a:off x="615680" y="1797312"/>
        <a:ext cx="1263860" cy="631930"/>
      </dsp:txXfrm>
    </dsp:sp>
    <dsp:sp modelId="{A28269CC-10EC-41CC-8CEB-9802D8F1CAC4}">
      <dsp:nvSpPr>
        <dsp:cNvPr id="0" name=""/>
        <dsp:cNvSpPr/>
      </dsp:nvSpPr>
      <dsp:spPr>
        <a:xfrm>
          <a:off x="931645" y="2694653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itchFamily="50" charset="-127"/>
              <a:ea typeface="맑은 고딕" pitchFamily="50" charset="-127"/>
            </a:rPr>
            <a:t>학적자료관리</a:t>
          </a:r>
        </a:p>
      </dsp:txBody>
      <dsp:txXfrm>
        <a:off x="931645" y="2694653"/>
        <a:ext cx="1263860" cy="631930"/>
      </dsp:txXfrm>
    </dsp:sp>
    <dsp:sp modelId="{022050E7-50D3-4C5F-8F27-043E6E99D09D}">
      <dsp:nvSpPr>
        <dsp:cNvPr id="0" name=""/>
        <dsp:cNvSpPr/>
      </dsp:nvSpPr>
      <dsp:spPr>
        <a:xfrm>
          <a:off x="931645" y="3591994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itchFamily="50" charset="-127"/>
              <a:ea typeface="맑은 고딕" pitchFamily="50" charset="-127"/>
            </a:rPr>
            <a:t>교수평가관리</a:t>
          </a:r>
        </a:p>
      </dsp:txBody>
      <dsp:txXfrm>
        <a:off x="931645" y="3591994"/>
        <a:ext cx="1263860" cy="631930"/>
      </dsp:txXfrm>
    </dsp:sp>
    <dsp:sp modelId="{ACD986D8-8674-4FC5-86E0-B044D2848E18}">
      <dsp:nvSpPr>
        <dsp:cNvPr id="0" name=""/>
        <dsp:cNvSpPr/>
      </dsp:nvSpPr>
      <dsp:spPr>
        <a:xfrm>
          <a:off x="2144951" y="1797312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성적관리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2144951" y="1797312"/>
        <a:ext cx="1263860" cy="631930"/>
      </dsp:txXfrm>
    </dsp:sp>
    <dsp:sp modelId="{12E10DE2-FFB7-4EA7-A757-CD3027973718}">
      <dsp:nvSpPr>
        <dsp:cNvPr id="0" name=""/>
        <dsp:cNvSpPr/>
      </dsp:nvSpPr>
      <dsp:spPr>
        <a:xfrm>
          <a:off x="2460916" y="2694653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시험관리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2460916" y="2694653"/>
        <a:ext cx="1263860" cy="631930"/>
      </dsp:txXfrm>
    </dsp:sp>
    <dsp:sp modelId="{6F3459CD-9028-446B-A707-BEDC72A59491}">
      <dsp:nvSpPr>
        <dsp:cNvPr id="0" name=""/>
        <dsp:cNvSpPr/>
      </dsp:nvSpPr>
      <dsp:spPr>
        <a:xfrm>
          <a:off x="3732992" y="965843"/>
          <a:ext cx="1263860" cy="63193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행정 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732992" y="965843"/>
        <a:ext cx="1263860" cy="631930"/>
      </dsp:txXfrm>
    </dsp:sp>
    <dsp:sp modelId="{262D2935-A9DA-436B-A871-F04B4A3028C2}">
      <dsp:nvSpPr>
        <dsp:cNvPr id="0" name=""/>
        <dsp:cNvSpPr/>
      </dsp:nvSpPr>
      <dsp:spPr>
        <a:xfrm>
          <a:off x="3990187" y="1797312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문서관리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990187" y="1797312"/>
        <a:ext cx="1263860" cy="631930"/>
      </dsp:txXfrm>
    </dsp:sp>
    <dsp:sp modelId="{B39A6C79-ADF0-480D-9BDC-A01387161197}">
      <dsp:nvSpPr>
        <dsp:cNvPr id="0" name=""/>
        <dsp:cNvSpPr/>
      </dsp:nvSpPr>
      <dsp:spPr>
        <a:xfrm>
          <a:off x="3990187" y="2663385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설문조사관리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990187" y="2663385"/>
        <a:ext cx="1263860" cy="631930"/>
      </dsp:txXfrm>
    </dsp:sp>
    <dsp:sp modelId="{FACB7D35-876C-4A5C-A817-F2346329AE8E}">
      <dsp:nvSpPr>
        <dsp:cNvPr id="0" name=""/>
        <dsp:cNvSpPr/>
      </dsp:nvSpPr>
      <dsp:spPr>
        <a:xfrm>
          <a:off x="3990187" y="3560726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회계관리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990187" y="3560726"/>
        <a:ext cx="1263860" cy="631930"/>
      </dsp:txXfrm>
    </dsp:sp>
    <dsp:sp modelId="{EBBDD232-9ABB-4B03-881D-CEB4C4619C75}">
      <dsp:nvSpPr>
        <dsp:cNvPr id="0" name=""/>
        <dsp:cNvSpPr/>
      </dsp:nvSpPr>
      <dsp:spPr>
        <a:xfrm>
          <a:off x="3990187" y="4458067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회의록관리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3990187" y="4458067"/>
        <a:ext cx="1263860" cy="631930"/>
      </dsp:txXfrm>
    </dsp:sp>
    <dsp:sp modelId="{5EC8B0A3-FF81-4648-B074-CD737E4EA92A}">
      <dsp:nvSpPr>
        <dsp:cNvPr id="0" name=""/>
        <dsp:cNvSpPr/>
      </dsp:nvSpPr>
      <dsp:spPr>
        <a:xfrm>
          <a:off x="6284094" y="899971"/>
          <a:ext cx="1263860" cy="63193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수업관리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6284094" y="899971"/>
        <a:ext cx="1263860" cy="631930"/>
      </dsp:txXfrm>
    </dsp:sp>
    <dsp:sp modelId="{58B35471-0E30-4108-92B6-13D7CBCFE7AB}">
      <dsp:nvSpPr>
        <dsp:cNvPr id="0" name=""/>
        <dsp:cNvSpPr/>
      </dsp:nvSpPr>
      <dsp:spPr>
        <a:xfrm>
          <a:off x="5519458" y="1797312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교수관리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5519458" y="1797312"/>
        <a:ext cx="1263860" cy="631930"/>
      </dsp:txXfrm>
    </dsp:sp>
    <dsp:sp modelId="{5B766C4E-D4B1-4891-9FF4-EB7FA960FA16}">
      <dsp:nvSpPr>
        <dsp:cNvPr id="0" name=""/>
        <dsp:cNvSpPr/>
      </dsp:nvSpPr>
      <dsp:spPr>
        <a:xfrm>
          <a:off x="7048729" y="1797312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ea typeface="맑은 고딕" pitchFamily="50" charset="-127"/>
            </a:rPr>
            <a:t>교과목관리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7048729" y="1797312"/>
        <a:ext cx="1263860" cy="631930"/>
      </dsp:txXfrm>
    </dsp:sp>
    <dsp:sp modelId="{8FE6508C-C54E-494B-A7AD-2D6C498C11FD}">
      <dsp:nvSpPr>
        <dsp:cNvPr id="0" name=""/>
        <dsp:cNvSpPr/>
      </dsp:nvSpPr>
      <dsp:spPr>
        <a:xfrm>
          <a:off x="7364695" y="2694653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latin typeface="맑은 고딕" pitchFamily="50" charset="-127"/>
              <a:ea typeface="맑은 고딕" pitchFamily="50" charset="-127"/>
            </a:rPr>
            <a:t>NCS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7364695" y="2694653"/>
        <a:ext cx="1263860" cy="631930"/>
      </dsp:txXfrm>
    </dsp:sp>
    <dsp:sp modelId="{38567C75-CD8B-43D1-9D58-475618BD3D59}">
      <dsp:nvSpPr>
        <dsp:cNvPr id="0" name=""/>
        <dsp:cNvSpPr/>
      </dsp:nvSpPr>
      <dsp:spPr>
        <a:xfrm>
          <a:off x="7364695" y="3591994"/>
          <a:ext cx="1263860" cy="6319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맑은 고딕" pitchFamily="50" charset="-127"/>
              <a:ea typeface="맑은 고딕" pitchFamily="50" charset="-127"/>
            </a:rPr>
            <a:t>비</a:t>
          </a:r>
          <a:r>
            <a:rPr lang="en-US" altLang="ko-KR" sz="1600" kern="1200" dirty="0">
              <a:latin typeface="맑은 고딕" pitchFamily="50" charset="-127"/>
              <a:ea typeface="맑은 고딕" pitchFamily="50" charset="-127"/>
            </a:rPr>
            <a:t>NCS</a:t>
          </a:r>
          <a:endParaRPr lang="ko-KR" altLang="en-US" sz="1600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7364695" y="3591994"/>
        <a:ext cx="1263860" cy="631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folio_upload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folio_upload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N_ncs_folioDAO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selectByFolio_Name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N_ncs_folioDTO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N_NCS_FOLIO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SLECT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8062">
          <a:off x="556860" y="988380"/>
          <a:ext cx="3379500" cy="2287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41072" y="285053"/>
          <a:ext cx="2541164" cy="1524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100" kern="1200" dirty="0"/>
            <a:t>Client</a:t>
          </a:r>
          <a:endParaRPr lang="ko-KR" altLang="en-US" sz="5100" kern="1200" dirty="0"/>
        </a:p>
      </dsp:txBody>
      <dsp:txXfrm>
        <a:off x="85729" y="329710"/>
        <a:ext cx="2451850" cy="1435384"/>
      </dsp:txXfrm>
    </dsp:sp>
    <dsp:sp modelId="{2DD8C9A2-B55F-4F44-A67A-BF545950A3E8}">
      <dsp:nvSpPr>
        <dsp:cNvPr id="0" name=""/>
        <dsp:cNvSpPr/>
      </dsp:nvSpPr>
      <dsp:spPr>
        <a:xfrm rot="5360830">
          <a:off x="3768114" y="1519455"/>
          <a:ext cx="1875073" cy="2287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388200" y="330154"/>
          <a:ext cx="2621388" cy="15048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 item_add1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</a:t>
          </a:r>
          <a:r>
            <a:rPr lang="en-US" altLang="ko-KR" sz="1100" kern="1200" dirty="0">
              <a:latin typeface="Arial" charset="0"/>
              <a:ea typeface="Arial" charset="0"/>
            </a:rPr>
            <a:t>item_add1  </a:t>
          </a:r>
          <a:endParaRPr lang="en-US" altLang="ko-KR" sz="1100" kern="1200" dirty="0"/>
        </a:p>
      </dsp:txBody>
      <dsp:txXfrm>
        <a:off x="3432277" y="374231"/>
        <a:ext cx="2533234" cy="1416738"/>
      </dsp:txXfrm>
    </dsp:sp>
    <dsp:sp modelId="{8C48DB11-708A-4788-A007-C83945D79C36}">
      <dsp:nvSpPr>
        <dsp:cNvPr id="0" name=""/>
        <dsp:cNvSpPr/>
      </dsp:nvSpPr>
      <dsp:spPr>
        <a:xfrm rot="10796981">
          <a:off x="515851" y="2847041"/>
          <a:ext cx="3465153" cy="2287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61894" y="2208140"/>
          <a:ext cx="2547694" cy="1498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b="0" kern="1200" cap="none" dirty="0" err="1">
              <a:latin typeface="Arial" charset="0"/>
              <a:ea typeface="Arial" charset="0"/>
            </a:rPr>
            <a:t>QuesionDAO</a:t>
          </a:r>
          <a:r>
            <a:rPr lang="en-US" altLang="ko-KR" sz="1100" kern="1200" dirty="0">
              <a:latin typeface="Arial" charset="0"/>
              <a:ea typeface="Arial" charset="0"/>
            </a:rPr>
            <a:t> 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</a:rPr>
            <a:t>selectByCheck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</a:t>
          </a:r>
          <a:r>
            <a:rPr lang="en-US" altLang="ko-KR" sz="1100" kern="1200" dirty="0" err="1">
              <a:latin typeface="Arial" charset="0"/>
              <a:ea typeface="Arial" charset="0"/>
            </a:rPr>
            <a:t>int</a:t>
          </a:r>
          <a:r>
            <a:rPr lang="en-US" altLang="ko-KR" sz="1100" kern="1200" dirty="0">
              <a:latin typeface="Arial" charset="0"/>
              <a:ea typeface="Arial" charset="0"/>
            </a:rPr>
            <a:t> , String </a:t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ko-KR" sz="1100" kern="1200" dirty="0">
              <a:latin typeface="Arial" charset="0"/>
              <a:ea typeface="Arial" charset="0"/>
            </a:rPr>
            <a:t>insert</a:t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ko-KR" sz="1100" kern="1200" dirty="0">
              <a:latin typeface="Arial" charset="0"/>
              <a:ea typeface="Arial" charset="0"/>
            </a:rPr>
            <a:t>Parameter : </a:t>
          </a:r>
          <a:r>
            <a:rPr lang="en-US" altLang="ko-KR" sz="1100" kern="1200" dirty="0" err="1">
              <a:latin typeface="Arial" charset="0"/>
            </a:rPr>
            <a:t>QuestionDTO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/>
          </a:r>
          <a:br>
            <a:rPr lang="en-US" altLang="ko-KR" sz="1100" b="0" kern="1200" cap="none" dirty="0">
              <a:latin typeface="Arial" charset="0"/>
              <a:ea typeface="Arial" charset="0"/>
            </a:rPr>
          </a:b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/>
          </a:r>
          <a:br>
            <a:rPr lang="en-US" altLang="ko-KR" sz="1100" b="0" kern="1200" cap="none" dirty="0">
              <a:latin typeface="Arial" charset="0"/>
              <a:ea typeface="Arial" charset="0"/>
            </a:rPr>
          </a:br>
          <a:endParaRPr lang="ko-KR" altLang="en-US" sz="1100" kern="1200" dirty="0"/>
        </a:p>
      </dsp:txBody>
      <dsp:txXfrm>
        <a:off x="3505793" y="2252039"/>
        <a:ext cx="2459896" cy="1411026"/>
      </dsp:txXfrm>
    </dsp:sp>
    <dsp:sp modelId="{E6BF3FCA-103F-47CD-9AEB-944E2A5477F9}">
      <dsp:nvSpPr>
        <dsp:cNvPr id="0" name=""/>
        <dsp:cNvSpPr/>
      </dsp:nvSpPr>
      <dsp:spPr>
        <a:xfrm>
          <a:off x="7" y="2213339"/>
          <a:ext cx="2541164" cy="1524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QUESTION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kern="1200" cap="none" dirty="0">
              <a:latin typeface="맑은 고딕" charset="0"/>
              <a:ea typeface="맑은 고딕" charset="0"/>
            </a:rPr>
            <a:t>질의 </a:t>
          </a:r>
          <a:r>
            <a:rPr lang="en-US" altLang="ko-KR" sz="1100" b="0" kern="1200" cap="none" dirty="0">
              <a:latin typeface="맑은 고딕" charset="0"/>
              <a:ea typeface="맑은 고딕" charset="0"/>
            </a:rPr>
            <a:t>INSERT </a:t>
          </a:r>
          <a:r>
            <a:rPr lang="ko-KR" altLang="en-US" sz="1100" b="0" kern="1200" cap="none" dirty="0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44664" y="2257996"/>
        <a:ext cx="2451850" cy="14353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downloadPDFjob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pdfCreate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Library : </a:t>
          </a:r>
          <a:r>
            <a:rPr lang="en-US" altLang="ko-KR" sz="1100" kern="1200" dirty="0" err="1"/>
            <a:t>iText</a:t>
          </a:r>
          <a:r>
            <a:rPr lang="en-US" altLang="ko-KR" sz="1100" kern="1200" dirty="0"/>
            <a:t> 5.5.9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br>
            <a:rPr lang="en-US" altLang="ko-KR" sz="1100" kern="1200" dirty="0"/>
          </a:br>
          <a:r>
            <a:rPr lang="en-US" altLang="ko-KR" sz="1100" kern="1200" dirty="0"/>
            <a:t>String </a:t>
          </a:r>
          <a:r>
            <a:rPr lang="en-US" altLang="ko-KR" sz="1100" kern="1200" dirty="0" err="1"/>
            <a:t>stuInfo</a:t>
          </a:r>
          <a:r>
            <a:rPr lang="en-US" altLang="ko-KR" sz="1100" kern="1200" dirty="0" smtClean="0"/>
            <a:t>, String </a:t>
          </a:r>
          <a:r>
            <a:rPr lang="en-US" altLang="ko-KR" sz="1100" kern="1200" dirty="0" err="1"/>
            <a:t>jobInfo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Create PDF / File Download</a:t>
          </a:r>
        </a:p>
      </dsp:txBody>
      <dsp:txXfrm>
        <a:off x="60881" y="2222432"/>
        <a:ext cx="2485824" cy="14552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ncs_reg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ncs_sub_reg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</a:t>
          </a:r>
          <a:r>
            <a:rPr lang="en-US" altLang="ko-KR" sz="1100" kern="1200" dirty="0" err="1"/>
            <a:t>Ncs_subDAO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selectByCode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Ncs_subDTO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NCS_SUB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big_reg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big_reg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big_levelDAO,middle_levelDAO</a:t>
          </a:r>
          <a:r>
            <a:rPr lang="en-US" altLang="ko-KR" sz="1100" kern="1200" dirty="0"/>
            <a:t>,</a:t>
          </a:r>
          <a:br>
            <a:rPr lang="en-US" altLang="ko-KR" sz="1100" kern="1200" dirty="0"/>
          </a:br>
          <a:r>
            <a:rPr lang="en-US" altLang="ko-KR" sz="1100" kern="1200" dirty="0" err="1"/>
            <a:t>small_levelDAO,div_levelDAO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selectByCode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:BIG_LEVEL,MIDDLE_LEVEL, SMALL_LEVEL, DIV_LEVEL 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RequestMapping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ncs_regss</a:t>
          </a:r>
          <a:r>
            <a:rPr lang="en-US" altLang="ko-KR" sz="1100" kern="1200" dirty="0"/>
            <a:t> </a:t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ncs_reg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selectByNcsCode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 ,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ncs_pro_regs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ncs_pro_regs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Ncs_proDAO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selectByCode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String,String,int,String,String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Ncs_proDTO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NCS_PRO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ele_ctn_reg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element_ctn_reg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</a:t>
          </a:r>
          <a:r>
            <a:rPr lang="en-US" altLang="ko-KR" sz="1100" kern="1200" dirty="0" err="1"/>
            <a:t>Ncs_elementDAO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selectByCode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Ncs_elementDTO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Ncs_ctnDAO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Ncs_ctnDTO</a:t>
          </a:r>
          <a:r>
            <a:rPr lang="en-US" altLang="ko-KR" sz="1100" kern="1200" dirty="0"/>
            <a:t> 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NCS_ELEMENT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NCS_CTN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choice_reg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choice_reg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52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</a:t>
          </a:r>
          <a:r>
            <a:rPr lang="en-US" altLang="ko-KR" sz="1100" kern="1200" dirty="0" err="1"/>
            <a:t>Ncs_c_itemDAO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selectbyQue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 err="1"/>
            <a:t>selectByGroup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Ncs_c_itemDTO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Ncs_c_stdDAO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 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Ncs_c_stdDTO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NCS_C_ITEM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NCS_C_STD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folic</a:t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nfoliccon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Ncs_f_stdDAO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Ncs_f_stdDTO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/>
            <a:t>NCS_F_STD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loginAlert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loginStep1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StudentDAO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 smtClean="0"/>
            <a:t>selectByStuNum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STUDENT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downtest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downtest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Ncs_folioDAO,N_ncs_folioDAO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selectBycode</a:t>
          </a:r>
          <a:r>
            <a:rPr lang="en-US" altLang="ko-KR" sz="1100" kern="1200" dirty="0"/>
            <a:t>()</a:t>
          </a:r>
          <a:br>
            <a:rPr lang="en-US" altLang="ko-KR" sz="1100" kern="1200" dirty="0"/>
          </a:br>
          <a:r>
            <a:rPr lang="en-US" altLang="ko-KR" sz="1100" kern="1200" dirty="0"/>
            <a:t>Parameter : String, String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NCS_FOLIO</a:t>
          </a:r>
          <a:r>
            <a:rPr lang="en-US" altLang="ko-KR" sz="1100" kern="1200" dirty="0"/>
            <a:t>, N_NCS_FOLIO 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7759576">
          <a:off x="2780257" y="1596163"/>
          <a:ext cx="2795628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foliodown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download</a:t>
          </a:r>
        </a:p>
      </dsp:txBody>
      <dsp:txXfrm>
        <a:off x="3478488" y="287089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661523" y="2419805"/>
          <a:ext cx="2576376" cy="15458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>
              <a:latin typeface="+mn-ea"/>
              <a:ea typeface="+mn-ea"/>
            </a:rPr>
            <a:t>File Download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1706799" y="2465081"/>
        <a:ext cx="2485824" cy="145527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folioinsert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inserts</a:t>
          </a:r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Ncs_folioDAO,N_ncs_folioDAO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pointupdate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Ncs_folioDTO,N_ncs_folioDTO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 err="1"/>
            <a:t>Ncs_folio</a:t>
          </a:r>
          <a:r>
            <a:rPr lang="en-US" altLang="ko-KR" sz="1100" kern="1200" dirty="0"/>
            <a:t>, </a:t>
          </a:r>
          <a:r>
            <a:rPr lang="en-US" altLang="ko-KR" sz="1100" kern="1200" dirty="0" err="1"/>
            <a:t>N_ncs_folio</a:t>
          </a:r>
          <a:r>
            <a:rPr lang="en-US" altLang="ko-KR" sz="1100" kern="1200" dirty="0"/>
            <a:t> 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UPDATE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p_test_write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ptest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Ncst_cDAO</a:t>
          </a:r>
          <a:r>
            <a:rPr lang="en-US" altLang="ko-KR" sz="1100" kern="1200" dirty="0"/>
            <a:t>  </a:t>
          </a:r>
          <a:br>
            <a:rPr lang="en-US" altLang="ko-KR" sz="1100" kern="1200" dirty="0"/>
          </a:br>
          <a:r>
            <a:rPr lang="en-US" altLang="ko-KR" sz="1100" kern="1200" dirty="0" err="1"/>
            <a:t>selectnc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Ncst_fDAO</a:t>
          </a:r>
          <a:r>
            <a:rPr lang="en-US" altLang="ko-KR" sz="1100" kern="1200" dirty="0"/>
            <a:t> </a:t>
          </a:r>
          <a:br>
            <a:rPr lang="en-US" altLang="ko-KR" sz="1100" kern="1200" dirty="0"/>
          </a:br>
          <a:r>
            <a:rPr lang="en-US" altLang="ko-KR" sz="1100" kern="1200" dirty="0" err="1"/>
            <a:t>selectAll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Ncs_proDAO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  </a:t>
          </a:r>
          <a:r>
            <a:rPr lang="en-US" altLang="ko-KR" sz="1100" kern="1200" dirty="0" err="1"/>
            <a:t>selectBy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/>
            <a:t>NCST_C, NCST_F, NCS_PRO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inptest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ptestin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Ncst_cDAO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Ncst_cDTO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/>
            <a:t>NCST_C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inptest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ptestin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Ncst_fDAO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Ncst_fDTO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</a:t>
          </a:r>
          <a:r>
            <a:rPr lang="en-US" altLang="ko-KR" sz="1100" kern="1200">
              <a:latin typeface="+mn-ea"/>
              <a:ea typeface="+mn-ea"/>
            </a:rPr>
            <a:t>: </a:t>
          </a:r>
          <a:r>
            <a:rPr lang="en-US" altLang="ko-KR" sz="1100" kern="1200"/>
            <a:t>NCST_F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RequestMapping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search_info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search_info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Ncs_proDAO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selectUnion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Ncs_choiceDAO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selectByStu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NCS_PRO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NCS_CHOICE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3427">
          <a:off x="307579" y="2370455"/>
          <a:ext cx="3304502" cy="2825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5932" y="1577012"/>
          <a:ext cx="2408427" cy="1745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ctr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700" kern="1200" dirty="0"/>
            <a:t>Client</a:t>
          </a:r>
          <a:endParaRPr lang="ko-KR" altLang="en-US" sz="5700" kern="1200" dirty="0"/>
        </a:p>
      </dsp:txBody>
      <dsp:txXfrm>
        <a:off x="87061" y="1628141"/>
        <a:ext cx="2306169" cy="1643425"/>
      </dsp:txXfrm>
    </dsp:sp>
    <dsp:sp modelId="{5282CB61-5C75-4EF7-A9A3-06498EB6A3DA}">
      <dsp:nvSpPr>
        <dsp:cNvPr id="0" name=""/>
        <dsp:cNvSpPr/>
      </dsp:nvSpPr>
      <dsp:spPr>
        <a:xfrm>
          <a:off x="3293936" y="1611374"/>
          <a:ext cx="2501270" cy="1756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RequestMapping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pdf_make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pdf_make</a:t>
          </a:r>
          <a:endParaRPr lang="en-US" altLang="ko-KR" sz="1100" kern="1200" dirty="0"/>
        </a:p>
      </dsp:txBody>
      <dsp:txXfrm>
        <a:off x="3345396" y="1662834"/>
        <a:ext cx="2398350" cy="16540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p_check_in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step1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AttendanceDAO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smtClean="0"/>
            <a:t>insert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AttendanceDTO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ATTENDANCE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, 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897">
          <a:off x="3753955" y="1481403"/>
          <a:ext cx="193304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insert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insert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29249">
          <a:off x="522930" y="2819718"/>
          <a:ext cx="3430020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96773"/>
          <a:ext cx="2576376" cy="1532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b="0" kern="1200" cap="none" dirty="0" err="1">
              <a:latin typeface="Arial" charset="0"/>
              <a:ea typeface="Arial" charset="0"/>
            </a:rPr>
            <a:t>Conference</a:t>
          </a:r>
          <a:r>
            <a:rPr lang="en-US" altLang="ko-KR" sz="1100" kern="1200" dirty="0" err="1">
              <a:latin typeface="Arial" charset="0"/>
              <a:ea typeface="Arial" charset="0"/>
            </a:rPr>
            <a:t>DAO</a:t>
          </a:r>
          <a:endParaRPr lang="ko-KR" altLang="en-US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  <a:ea typeface="Arial" charset="0"/>
            </a:rPr>
            <a:t>selectByConNum</a:t>
          </a:r>
          <a:r>
            <a:rPr lang="en-US" altLang="ko-KR" sz="1100" kern="1200" dirty="0">
              <a:latin typeface="Arial" charset="0"/>
              <a:ea typeface="Arial" charset="0"/>
            </a:rPr>
            <a:t>  , Insert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String, </a:t>
          </a:r>
          <a:r>
            <a:rPr lang="en-US" altLang="ko-KR" sz="1100" b="0" kern="1200" cap="none" dirty="0" err="1">
              <a:latin typeface="Arial" charset="0"/>
            </a:rPr>
            <a:t>ConferenceDTO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/>
          </a:r>
          <a:br>
            <a:rPr lang="en-US" altLang="ko-KR" sz="1100" b="0" kern="1200" cap="none" dirty="0">
              <a:latin typeface="Arial" charset="0"/>
              <a:ea typeface="Arial" charset="0"/>
            </a:rPr>
          </a:br>
          <a:endParaRPr lang="ko-KR" altLang="en-US" sz="1100" kern="1200" dirty="0"/>
        </a:p>
      </dsp:txBody>
      <dsp:txXfrm>
        <a:off x="3474788" y="2241665"/>
        <a:ext cx="2486592" cy="1442933"/>
      </dsp:txXfrm>
    </dsp:sp>
    <dsp:sp modelId="{E6BF3FCA-103F-47CD-9AEB-944E2A5477F9}">
      <dsp:nvSpPr>
        <dsp:cNvPr id="0" name=""/>
        <dsp:cNvSpPr/>
      </dsp:nvSpPr>
      <dsp:spPr>
        <a:xfrm>
          <a:off x="0" y="2145668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CONFERENCE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맑은 고딕" charset="0"/>
              <a:ea typeface="맑은 고딕" charset="0"/>
            </a:rPr>
            <a:t>INSERT </a:t>
          </a:r>
          <a:r>
            <a:rPr lang="en-US" altLang="ko-KR" sz="1100" b="0" kern="1200" cap="none" dirty="0" err="1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45276" y="2190944"/>
        <a:ext cx="2485824" cy="1455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pwAlert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changePw1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StudentDAO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 smtClean="0"/>
            <a:t>changePW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StudentDTO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STUDENT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UPDATE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2">
          <a:off x="530708" y="1029082"/>
          <a:ext cx="3425496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0" y="33863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5276" y="383912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6198">
          <a:off x="3763705" y="1521674"/>
          <a:ext cx="1839074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329067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 select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 select</a:t>
          </a:r>
          <a:endParaRPr lang="en-US" altLang="ko-KR" sz="1100" kern="1200" dirty="0"/>
        </a:p>
      </dsp:txBody>
      <dsp:txXfrm>
        <a:off x="3478488" y="374343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0174">
          <a:off x="549752" y="2827512"/>
          <a:ext cx="3403135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74474"/>
          <a:ext cx="2576376" cy="15642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b="0" kern="1200" cap="none" dirty="0" err="1">
              <a:latin typeface="Arial" charset="0"/>
              <a:ea typeface="Arial" charset="0"/>
            </a:rPr>
            <a:t>Conference</a:t>
          </a:r>
          <a:r>
            <a:rPr lang="en-US" altLang="ko-KR" sz="1100" kern="1200" dirty="0" err="1">
              <a:latin typeface="Arial" charset="0"/>
              <a:ea typeface="Arial" charset="0"/>
            </a:rPr>
            <a:t>DAO</a:t>
          </a:r>
          <a:endParaRPr lang="ko-KR" altLang="en-US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b="0" kern="1200" cap="none" dirty="0" err="1">
              <a:latin typeface="Arial" charset="0"/>
            </a:rPr>
            <a:t>selectByConNum</a:t>
          </a:r>
          <a:endParaRPr lang="en-US" altLang="en-US" sz="1100" b="0" kern="1200" cap="none" dirty="0">
            <a:latin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String</a:t>
          </a:r>
          <a:endParaRPr lang="ko-KR" altLang="en-US" sz="1100" kern="1200" dirty="0"/>
        </a:p>
      </dsp:txBody>
      <dsp:txXfrm>
        <a:off x="3475710" y="2220288"/>
        <a:ext cx="2484748" cy="1472577"/>
      </dsp:txXfrm>
    </dsp:sp>
    <dsp:sp modelId="{E6BF3FCA-103F-47CD-9AEB-944E2A5477F9}">
      <dsp:nvSpPr>
        <dsp:cNvPr id="0" name=""/>
        <dsp:cNvSpPr/>
      </dsp:nvSpPr>
      <dsp:spPr>
        <a:xfrm>
          <a:off x="26760" y="216796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CONFERENCE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kern="1200" cap="none" dirty="0">
              <a:latin typeface="맑은 고딕" charset="0"/>
              <a:ea typeface="맑은 고딕" charset="0"/>
            </a:rPr>
            <a:t>호출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72036" y="2213242"/>
        <a:ext cx="2485824" cy="14552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p_dropout_write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p_dropout_write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Library : </a:t>
          </a:r>
          <a:r>
            <a:rPr lang="en-US" altLang="ko-KR" sz="1100" kern="1200" dirty="0" err="1"/>
            <a:t>iText</a:t>
          </a:r>
          <a:r>
            <a:rPr lang="en-US" altLang="ko-KR" sz="1100" kern="1200" dirty="0"/>
            <a:t> 5.5.9</a:t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dropoutDAO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insert(</a:t>
          </a:r>
          <a:r>
            <a:rPr lang="en-US" altLang="ko-KR" sz="1100" b="0" kern="1200" dirty="0" err="1"/>
            <a:t>DropoutDTO</a:t>
          </a:r>
          <a:r>
            <a:rPr lang="en-US" altLang="ko-KR" sz="1100" b="0" kern="1200" dirty="0"/>
            <a:t>)</a:t>
          </a:r>
          <a:br>
            <a:rPr lang="en-US" altLang="ko-KR" sz="1100" b="0" kern="1200" dirty="0"/>
          </a:br>
          <a:r>
            <a:rPr lang="en-US" altLang="ko-KR" sz="1100" b="0" kern="1200" dirty="0"/>
            <a:t>update(</a:t>
          </a:r>
          <a:r>
            <a:rPr lang="en-US" altLang="ko-KR" sz="1100" b="0" kern="1200" dirty="0" err="1"/>
            <a:t>DropoutDTO</a:t>
          </a:r>
          <a:r>
            <a:rPr lang="en-US" altLang="ko-KR" sz="1100" b="0" kern="1200" dirty="0"/>
            <a:t>)</a:t>
          </a:r>
          <a:br>
            <a:rPr lang="en-US" altLang="ko-KR" sz="1100" b="0" kern="1200" dirty="0"/>
          </a:br>
          <a:r>
            <a:rPr lang="en-US" altLang="ko-KR" sz="1100" b="0" kern="1200" dirty="0"/>
            <a:t>select(</a:t>
          </a:r>
          <a:r>
            <a:rPr lang="en-US" altLang="ko-KR" sz="1100" b="0" kern="1200" dirty="0" err="1"/>
            <a:t>DropoutDTO</a:t>
          </a:r>
          <a:r>
            <a:rPr lang="en-US" altLang="ko-KR" sz="1100" b="0" kern="1200" dirty="0"/>
            <a:t>)</a:t>
          </a:r>
          <a:br>
            <a:rPr lang="en-US" altLang="ko-KR" sz="1100" b="0" kern="1200" dirty="0"/>
          </a:br>
          <a:r>
            <a:rPr lang="en-US" altLang="ko-KR" sz="1100" b="0" kern="1200" dirty="0"/>
            <a:t>Parameter : </a:t>
          </a:r>
          <a:r>
            <a:rPr lang="en-US" altLang="ko-KR" sz="1100" b="0" kern="1200" dirty="0" err="1"/>
            <a:t>DropoutDTO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endParaRPr lang="ko-KR" altLang="en-US" sz="1100" b="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DROPOUT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, INSERT , UPDATE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1586">
          <a:off x="530713" y="965833"/>
          <a:ext cx="3417768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5" y="27367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5281" y="318949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877">
          <a:off x="3753918" y="1515018"/>
          <a:ext cx="1933397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07" y="275249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 </a:t>
          </a:r>
          <a:r>
            <a:rPr lang="en-US" altLang="ko-KR" sz="1100" kern="1200" dirty="0" err="1">
              <a:latin typeface="Arial" charset="0"/>
            </a:rPr>
            <a:t>adv_add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</a:t>
          </a:r>
          <a:r>
            <a:rPr lang="en-US" altLang="ko-KR" sz="1100" kern="1200" dirty="0" err="1">
              <a:latin typeface="Arial" charset="0"/>
            </a:rPr>
            <a:t>adv_add</a:t>
          </a:r>
          <a:endParaRPr lang="en-US" altLang="ko-KR" sz="1100" kern="1200" dirty="0"/>
        </a:p>
      </dsp:txBody>
      <dsp:txXfrm>
        <a:off x="3478483" y="320525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796001">
          <a:off x="549751" y="2870082"/>
          <a:ext cx="3403143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6591" y="2263692"/>
          <a:ext cx="2582997" cy="14657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b="0" kern="1200" cap="none" dirty="0" err="1">
              <a:latin typeface="Arial" charset="0"/>
              <a:ea typeface="Arial" charset="0"/>
            </a:rPr>
            <a:t>AdviceDAO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</a:rPr>
            <a:t>selectByAdvNum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String </a:t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ko-KR" sz="1100" kern="1200" dirty="0">
              <a:latin typeface="Arial" charset="0"/>
              <a:ea typeface="Arial" charset="0"/>
            </a:rPr>
            <a:t>insert</a:t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ko-KR" sz="1100" kern="1200" dirty="0">
              <a:latin typeface="Arial" charset="0"/>
              <a:ea typeface="Arial" charset="0"/>
            </a:rPr>
            <a:t>Parameter : </a:t>
          </a:r>
          <a:r>
            <a:rPr lang="en-US" altLang="ko-KR" sz="1100" kern="1200" dirty="0" err="1">
              <a:latin typeface="Arial" charset="0"/>
              <a:ea typeface="Arial" charset="0"/>
            </a:rPr>
            <a:t>AdviceDTO</a:t>
          </a:r>
          <a:endParaRPr lang="ko-KR" altLang="en-US" sz="1100" kern="1200" dirty="0"/>
        </a:p>
      </dsp:txBody>
      <dsp:txXfrm>
        <a:off x="3469523" y="2306624"/>
        <a:ext cx="2497133" cy="1379934"/>
      </dsp:txXfrm>
    </dsp:sp>
    <dsp:sp modelId="{E6BF3FCA-103F-47CD-9AEB-944E2A5477F9}">
      <dsp:nvSpPr>
        <dsp:cNvPr id="0" name=""/>
        <dsp:cNvSpPr/>
      </dsp:nvSpPr>
      <dsp:spPr>
        <a:xfrm>
          <a:off x="26760" y="221260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ADVICE</a:t>
          </a:r>
          <a:br>
            <a:rPr lang="en-US" altLang="ko-KR" sz="1100" b="0" kern="1200" cap="none" dirty="0">
              <a:latin typeface="맑은 고딕" charset="0"/>
              <a:ea typeface="맑은 고딕" charset="0"/>
            </a:rPr>
          </a:br>
          <a:r>
            <a:rPr lang="en-US" altLang="ko-KR" sz="1100" b="0" kern="1200" cap="none" dirty="0">
              <a:latin typeface="맑은 고딕" charset="0"/>
              <a:ea typeface="맑은 고딕" charset="0"/>
            </a:rPr>
            <a:t>INSERT </a:t>
          </a:r>
          <a:r>
            <a:rPr lang="ko-KR" altLang="en-US" sz="1100" b="0" kern="1200" cap="none" dirty="0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72036" y="2257878"/>
        <a:ext cx="2485824" cy="145527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16224">
          <a:off x="526288" y="969691"/>
          <a:ext cx="3422217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62527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307803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80">
          <a:off x="3756749" y="1512521"/>
          <a:ext cx="1906112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86395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</a:rPr>
            <a:t>view12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r>
            <a:rPr lang="en-US" altLang="ko-KR" sz="1100" kern="1200" dirty="0">
              <a:latin typeface="Arial" charset="0"/>
              <a:ea typeface="Arial" charset="0"/>
            </a:rPr>
            <a:t> </a:t>
          </a:r>
          <a:r>
            <a:rPr lang="en-US" altLang="ko-KR" sz="1100" kern="1200" dirty="0">
              <a:latin typeface="Arial" charset="0"/>
            </a:rPr>
            <a:t>view12</a:t>
          </a:r>
          <a:endParaRPr lang="en-US" altLang="ko-KR" sz="1100" kern="1200" dirty="0"/>
        </a:p>
      </dsp:txBody>
      <dsp:txXfrm>
        <a:off x="3478488" y="331671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11538">
          <a:off x="549743" y="2846252"/>
          <a:ext cx="3403154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209881"/>
          <a:ext cx="2576376" cy="15418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ko-KR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b="0" kern="1200" cap="none" dirty="0" err="1">
              <a:latin typeface="Arial" charset="0"/>
              <a:ea typeface="Arial" charset="0"/>
            </a:rPr>
            <a:t>AdviceDAO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</a:rPr>
            <a:t>selectByAdvNum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String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/>
          </a:r>
          <a:br>
            <a:rPr lang="en-US" altLang="ko-KR" sz="1100" b="0" kern="1200" cap="none" dirty="0">
              <a:latin typeface="Arial" charset="0"/>
              <a:ea typeface="Arial" charset="0"/>
            </a:rPr>
          </a:b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/>
          </a:r>
          <a:br>
            <a:rPr lang="en-US" altLang="ko-KR" sz="1100" b="0" kern="1200" cap="none" dirty="0">
              <a:latin typeface="Arial" charset="0"/>
              <a:ea typeface="Arial" charset="0"/>
            </a:rPr>
          </a:br>
          <a:endParaRPr lang="ko-KR" altLang="en-US" sz="1100" kern="1200" dirty="0"/>
        </a:p>
      </dsp:txBody>
      <dsp:txXfrm>
        <a:off x="3475057" y="2255042"/>
        <a:ext cx="2486054" cy="1451577"/>
      </dsp:txXfrm>
    </dsp:sp>
    <dsp:sp modelId="{E6BF3FCA-103F-47CD-9AEB-944E2A5477F9}">
      <dsp:nvSpPr>
        <dsp:cNvPr id="0" name=""/>
        <dsp:cNvSpPr/>
      </dsp:nvSpPr>
      <dsp:spPr>
        <a:xfrm>
          <a:off x="26760" y="218108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ADVICE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Select </a:t>
          </a:r>
          <a:r>
            <a:rPr lang="ko-KR" altLang="en-US" sz="1100" b="0" kern="1200" cap="none" dirty="0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72036" y="2226359"/>
        <a:ext cx="2485824" cy="14552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pro_schedule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pro_schedule1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Library : </a:t>
          </a:r>
          <a:r>
            <a:rPr lang="en-US" altLang="ko-KR" sz="1100" kern="1200" dirty="0" err="1"/>
            <a:t>FullCalendar</a:t>
          </a:r>
          <a:r>
            <a:rPr lang="en-US" altLang="ko-KR" sz="1100" kern="1200" dirty="0"/>
            <a:t> 3.4</a:t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Pro_scheduleDAO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selectAll</a:t>
          </a:r>
          <a:r>
            <a:rPr lang="en-US" altLang="ko-KR" sz="1100" kern="1200" dirty="0"/>
            <a:t>();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r>
            <a:rPr lang="en-US" altLang="ko-KR" sz="1100" b="0" kern="1200" dirty="0"/>
            <a:t>insert(</a:t>
          </a:r>
          <a:r>
            <a:rPr lang="en-US" altLang="ko-KR" sz="1100" b="0" kern="1200" dirty="0" err="1"/>
            <a:t>Pro_scheduleDTO</a:t>
          </a:r>
          <a:r>
            <a:rPr lang="en-US" altLang="ko-KR" sz="1100" b="0" kern="1200" dirty="0"/>
            <a:t>)</a:t>
          </a:r>
          <a:br>
            <a:rPr lang="en-US" altLang="ko-KR" sz="1100" b="0" kern="1200" dirty="0"/>
          </a:br>
          <a:r>
            <a:rPr lang="en-US" altLang="ko-KR" sz="1100" b="0" kern="1200" dirty="0"/>
            <a:t>update(</a:t>
          </a:r>
          <a:r>
            <a:rPr lang="en-US" altLang="ko-KR" sz="1100" b="0" kern="1200" dirty="0" err="1"/>
            <a:t>Pro_scheduleDTO</a:t>
          </a:r>
          <a:r>
            <a:rPr lang="en-US" altLang="ko-KR" sz="1100" b="0" kern="1200" dirty="0"/>
            <a:t>)</a:t>
          </a:r>
          <a:br>
            <a:rPr lang="en-US" altLang="ko-KR" sz="1100" b="0" kern="1200" dirty="0"/>
          </a:br>
          <a:r>
            <a:rPr lang="en-US" altLang="ko-KR" sz="1100" b="0" kern="1200" dirty="0"/>
            <a:t>Parameter : </a:t>
          </a:r>
          <a:r>
            <a:rPr lang="en-US" altLang="ko-KR" sz="1100" b="0" kern="1200" dirty="0" err="1"/>
            <a:t>Pro_scheduleDTO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endParaRPr lang="ko-KR" altLang="en-US" sz="1100" b="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 err="1">
              <a:latin typeface="+mn-ea"/>
              <a:ea typeface="+mn-ea"/>
            </a:rPr>
            <a:t>PRO_SCHEDULE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, INSERT , UPDATE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5110">
          <a:off x="523081" y="946605"/>
          <a:ext cx="3434785" cy="2308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2474" y="248148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100" kern="1200" dirty="0"/>
            <a:t>Client</a:t>
          </a:r>
          <a:endParaRPr lang="ko-KR" altLang="en-US" sz="5100" kern="1200" dirty="0"/>
        </a:p>
      </dsp:txBody>
      <dsp:txXfrm>
        <a:off x="47543" y="293217"/>
        <a:ext cx="2474501" cy="1448645"/>
      </dsp:txXfrm>
    </dsp:sp>
    <dsp:sp modelId="{2DD8C9A2-B55F-4F44-A67A-BF545950A3E8}">
      <dsp:nvSpPr>
        <dsp:cNvPr id="0" name=""/>
        <dsp:cNvSpPr/>
      </dsp:nvSpPr>
      <dsp:spPr>
        <a:xfrm rot="5424311">
          <a:off x="3745284" y="1559071"/>
          <a:ext cx="2052667" cy="23081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44937" y="260936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empjoin</a:t>
          </a:r>
          <a:r>
            <a:rPr lang="en-US" altLang="ko-KR" sz="1100" kern="1200" dirty="0"/>
            <a:t> ,confirm1</a:t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empjoin1 , confirm1</a:t>
          </a:r>
        </a:p>
      </dsp:txBody>
      <dsp:txXfrm>
        <a:off x="3490006" y="306005"/>
        <a:ext cx="2474501" cy="1448645"/>
      </dsp:txXfrm>
    </dsp:sp>
    <dsp:sp modelId="{8C48DB11-708A-4788-A007-C83945D79C36}">
      <dsp:nvSpPr>
        <dsp:cNvPr id="0" name=""/>
        <dsp:cNvSpPr/>
      </dsp:nvSpPr>
      <dsp:spPr>
        <a:xfrm rot="10824031">
          <a:off x="535973" y="2891478"/>
          <a:ext cx="3412438" cy="2308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15906" y="2351912"/>
          <a:ext cx="2593670" cy="1492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EmployeeDAO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 , </a:t>
          </a:r>
          <a:r>
            <a:rPr lang="en-US" altLang="ko-KR" sz="1100" kern="1200" dirty="0" err="1"/>
            <a:t>selectByEmpNum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 </a:t>
          </a:r>
          <a:r>
            <a:rPr lang="en-US" altLang="ko-KR" sz="1100" kern="1200" dirty="0" err="1"/>
            <a:t>int</a:t>
          </a:r>
          <a:r>
            <a:rPr lang="en-US" altLang="ko-KR" sz="1100" kern="1200" dirty="0"/>
            <a:t> , </a:t>
          </a:r>
          <a:r>
            <a:rPr lang="en-US" altLang="ko-KR" sz="1100" b="0" kern="1200" baseline="0" dirty="0" err="1"/>
            <a:t>EmployeeDTO</a:t>
          </a:r>
          <a:endParaRPr lang="ko-KR" altLang="en-US" sz="1100" kern="1200" dirty="0"/>
        </a:p>
      </dsp:txBody>
      <dsp:txXfrm>
        <a:off x="3459615" y="2395621"/>
        <a:ext cx="2506252" cy="1404909"/>
      </dsp:txXfrm>
    </dsp:sp>
    <dsp:sp modelId="{E6BF3FCA-103F-47CD-9AEB-944E2A5477F9}">
      <dsp:nvSpPr>
        <dsp:cNvPr id="0" name=""/>
        <dsp:cNvSpPr/>
      </dsp:nvSpPr>
      <dsp:spPr>
        <a:xfrm>
          <a:off x="18067" y="2289699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Employee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3136" y="2334768"/>
        <a:ext cx="2474501" cy="144864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prereg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Pre_stureg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Pre_stuDAO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selectPhone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insert_stuadd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Pre_stuDTO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/>
            <a:t>PRE_STU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testchk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arrtest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StudentDAO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insert(</a:t>
          </a:r>
          <a:r>
            <a:rPr lang="en-US" altLang="ko-KR" sz="1100" kern="1200" dirty="0" err="1"/>
            <a:t>StudentDTO</a:t>
          </a:r>
          <a:r>
            <a:rPr lang="en-US" altLang="ko-KR" sz="1100" kern="1200" dirty="0"/>
            <a:t>)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StudentDTO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STUDENT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depe</a:t>
          </a:r>
          <a:br>
            <a:rPr lang="en-US" altLang="ko-KR" sz="1100" kern="1200" dirty="0"/>
          </a:br>
          <a:r>
            <a:rPr lang="en-US" altLang="ko-KR" sz="1100" kern="1200" dirty="0"/>
            <a:t>MethodName : enrollstep1</a:t>
          </a:r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Department DAO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DepartmentDTO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DEPARTMENT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RequestMapping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dep_modifys</a:t>
          </a:r>
          <a:r>
            <a:rPr lang="en-US" altLang="ko-KR" sz="1100" kern="1200" dirty="0"/>
            <a:t> </a:t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dep_modify</a:t>
          </a:r>
          <a:r>
            <a:rPr lang="en-US" altLang="ko-KR" sz="1100" kern="1200" dirty="0"/>
            <a:t> </a:t>
          </a:r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DepartmentDAO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update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DepartmentDTO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DEPARTMENT 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UPDATE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RequestMapping</a:t>
          </a:r>
          <a:r>
            <a:rPr lang="en-US" altLang="ko-KR" sz="1100" kern="1200" dirty="0"/>
            <a:t> : info</a:t>
          </a:r>
          <a:br>
            <a:rPr lang="en-US" altLang="ko-KR" sz="1100" kern="1200" dirty="0"/>
          </a:br>
          <a:r>
            <a:rPr lang="en-US" altLang="ko-KR" sz="1100" kern="1200" dirty="0" err="1"/>
            <a:t>MethodName</a:t>
          </a:r>
          <a:r>
            <a:rPr lang="en-US" altLang="ko-KR" sz="1100" kern="1200" dirty="0"/>
            <a:t> : </a:t>
          </a:r>
          <a:r>
            <a:rPr lang="en-US" altLang="ko-KR" sz="1100" kern="1200" dirty="0" err="1"/>
            <a:t>ChangeInfo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 : </a:t>
          </a:r>
          <a:r>
            <a:rPr lang="en-US" altLang="ko-KR" sz="1100" kern="1200" dirty="0" err="1"/>
            <a:t>StudentDAO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selectByStuNum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update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StudentDTO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STUDENT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>UPDATE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dept1</a:t>
          </a:r>
          <a:br>
            <a:rPr lang="en-US" altLang="ko-KR" sz="1100" kern="1200" dirty="0"/>
          </a:br>
          <a:r>
            <a:rPr lang="en-US" altLang="ko-KR" sz="1100" kern="1200" dirty="0"/>
            <a:t>MethodName : dept</a:t>
          </a:r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Dep_detailDAO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Dep_detailDTO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</a:t>
          </a:r>
          <a:r>
            <a:rPr lang="en-US" altLang="ko-KR" sz="1100" kern="1200" dirty="0"/>
            <a:t>DEP_DETAIL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3887">
          <a:off x="522950" y="1043945"/>
          <a:ext cx="3425578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0" y="332955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5276" y="378231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0000">
          <a:off x="3767160" y="1548425"/>
          <a:ext cx="1821759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36447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  <a:ea typeface="Arial" charset="0"/>
            </a:rPr>
            <a:t>acc_check</a:t>
          </a:r>
          <a:r>
            <a:rPr lang="en-US" altLang="ko-KR" sz="1100" kern="1200" dirty="0">
              <a:latin typeface="Arial" charset="0"/>
              <a:ea typeface="Arial" charset="0"/>
            </a:rPr>
            <a:t> , </a:t>
          </a:r>
          <a:r>
            <a:rPr lang="en-US" altLang="ko-KR" sz="1100" kern="1200" dirty="0" err="1">
              <a:latin typeface="Arial" charset="0"/>
              <a:ea typeface="Arial" charset="0"/>
            </a:rPr>
            <a:t>amount_insert</a:t>
          </a:r>
          <a:endParaRPr lang="ko-KR" altLang="en-US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 </a:t>
          </a:r>
          <a:r>
            <a:rPr lang="en-US" altLang="ko-KR" sz="1100" kern="1200" dirty="0" err="1">
              <a:latin typeface="Arial" charset="0"/>
              <a:ea typeface="Arial" charset="0"/>
            </a:rPr>
            <a:t>acc_check</a:t>
          </a:r>
          <a:r>
            <a:rPr lang="en-US" altLang="ko-KR" sz="1100" kern="1200" dirty="0">
              <a:latin typeface="Arial" charset="0"/>
              <a:ea typeface="Arial" charset="0"/>
            </a:rPr>
            <a:t> ,</a:t>
          </a:r>
          <a:r>
            <a:rPr lang="en-US" altLang="ko-KR" sz="1100" kern="1200" dirty="0" err="1">
              <a:latin typeface="Arial" charset="0"/>
              <a:ea typeface="Arial" charset="0"/>
            </a:rPr>
            <a:t>amount_insert</a:t>
          </a:r>
          <a:endParaRPr lang="en-US" altLang="ko-KR" sz="1100" kern="1200" dirty="0"/>
        </a:p>
      </dsp:txBody>
      <dsp:txXfrm>
        <a:off x="3478488" y="409750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0242">
          <a:off x="522992" y="2845572"/>
          <a:ext cx="3433212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33212" y="2230240"/>
          <a:ext cx="2576376" cy="14881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kern="1200" dirty="0" err="1">
              <a:latin typeface="Arial" charset="0"/>
              <a:ea typeface="Arial" charset="0"/>
            </a:rPr>
            <a:t>AccountingDAO</a:t>
          </a:r>
          <a:endParaRPr lang="ko-KR" altLang="en-US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Insert 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  <a:ea typeface="Arial" charset="0"/>
            </a:rPr>
            <a:t>AccountingDTO</a:t>
          </a:r>
          <a:r>
            <a:rPr lang="en-US" altLang="ko-KR" sz="1100" kern="1200" dirty="0">
              <a:latin typeface="Arial" charset="0"/>
              <a:ea typeface="Arial" charset="0"/>
            </a:rPr>
            <a:t> </a:t>
          </a:r>
          <a:endParaRPr lang="ko-KR" altLang="en-US" sz="1100" kern="1200" dirty="0"/>
        </a:p>
      </dsp:txBody>
      <dsp:txXfrm>
        <a:off x="3476797" y="2273825"/>
        <a:ext cx="2489206" cy="1400934"/>
      </dsp:txXfrm>
    </dsp:sp>
    <dsp:sp modelId="{E6BF3FCA-103F-47CD-9AEB-944E2A5477F9}">
      <dsp:nvSpPr>
        <dsp:cNvPr id="0" name=""/>
        <dsp:cNvSpPr/>
      </dsp:nvSpPr>
      <dsp:spPr>
        <a:xfrm>
          <a:off x="0" y="220142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ACCOUNTING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INSERT </a:t>
          </a:r>
          <a:r>
            <a:rPr lang="en-US" altLang="ko-KR" sz="1100" b="0" kern="1200" cap="none" dirty="0" err="1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45276" y="2246702"/>
        <a:ext cx="2485824" cy="145527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6676">
          <a:off x="520606" y="1047749"/>
          <a:ext cx="3437274" cy="2308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0" y="348508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100" kern="1200" dirty="0"/>
            <a:t>Client</a:t>
          </a:r>
          <a:endParaRPr lang="ko-KR" altLang="en-US" sz="5100" kern="1200" dirty="0"/>
        </a:p>
      </dsp:txBody>
      <dsp:txXfrm>
        <a:off x="45069" y="393577"/>
        <a:ext cx="2474501" cy="1448645"/>
      </dsp:txXfrm>
    </dsp:sp>
    <dsp:sp modelId="{2DD8C9A2-B55F-4F44-A67A-BF545950A3E8}">
      <dsp:nvSpPr>
        <dsp:cNvPr id="0" name=""/>
        <dsp:cNvSpPr/>
      </dsp:nvSpPr>
      <dsp:spPr>
        <a:xfrm rot="5427296">
          <a:off x="3762152" y="1578633"/>
          <a:ext cx="1887941" cy="23081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44949" y="362865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RequestMapping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  <a:ea typeface="Arial" charset="0"/>
            </a:rPr>
            <a:t>e_accounting_check</a:t>
          </a:r>
          <a:endParaRPr lang="en-US" altLang="ko-KR" sz="1100" kern="1200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Search1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 err="1">
              <a:latin typeface="Arial" charset="0"/>
              <a:ea typeface="Arial" charset="0"/>
            </a:rPr>
            <a:t>MethodName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 :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>
              <a:latin typeface="Arial" charset="0"/>
              <a:ea typeface="Arial" charset="0"/>
            </a:rPr>
            <a:t>e_accounting_check</a:t>
          </a:r>
          <a:r>
            <a:rPr lang="en-US" altLang="ko-KR" sz="1100" kern="1200" dirty="0">
              <a:latin typeface="Arial" charset="0"/>
              <a:ea typeface="Arial" charset="0"/>
            </a:rPr>
            <a:t/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ko-KR" sz="1100" kern="1200" dirty="0">
              <a:latin typeface="Arial" charset="0"/>
              <a:ea typeface="Arial" charset="0"/>
            </a:rPr>
            <a:t>Search1</a:t>
          </a:r>
          <a:endParaRPr lang="en-US" altLang="ko-KR" sz="1100" kern="1200" dirty="0"/>
        </a:p>
      </dsp:txBody>
      <dsp:txXfrm>
        <a:off x="3490018" y="407934"/>
        <a:ext cx="2474501" cy="1448645"/>
      </dsp:txXfrm>
    </dsp:sp>
    <dsp:sp modelId="{8C48DB11-708A-4788-A007-C83945D79C36}">
      <dsp:nvSpPr>
        <dsp:cNvPr id="0" name=""/>
        <dsp:cNvSpPr/>
      </dsp:nvSpPr>
      <dsp:spPr>
        <a:xfrm rot="10808847">
          <a:off x="520615" y="2902787"/>
          <a:ext cx="3429958" cy="2308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14969" y="2314996"/>
          <a:ext cx="2594619" cy="14400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Arial" charset="0"/>
              <a:ea typeface="Arial" charset="0"/>
            </a:rPr>
            <a:t>DAO : </a:t>
          </a:r>
          <a:r>
            <a:rPr lang="en-US" altLang="ko-KR" sz="1100" kern="1200" dirty="0" err="1">
              <a:latin typeface="Arial" charset="0"/>
              <a:ea typeface="Arial" charset="0"/>
            </a:rPr>
            <a:t>AccountingDAO</a:t>
          </a:r>
          <a:endParaRPr lang="ko-KR" altLang="en-US" sz="1100" b="0" kern="1200" cap="none" dirty="0">
            <a:latin typeface="Arial" charset="0"/>
            <a:ea typeface="Arial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b="0" kern="1200" cap="none" dirty="0" err="1">
              <a:latin typeface="Arial" charset="0"/>
            </a:rPr>
            <a:t>selectAllbyAccNum</a:t>
          </a:r>
          <a:r>
            <a:rPr lang="en-US" altLang="en-US" sz="1100" b="0" kern="1200" cap="none" dirty="0">
              <a:latin typeface="Arial" charset="0"/>
            </a:rPr>
            <a:t>  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Arial" charset="0"/>
              <a:ea typeface="Arial" charset="0"/>
            </a:rPr>
            <a:t>Parameter  : </a:t>
          </a:r>
          <a:r>
            <a:rPr lang="en-US" altLang="ko-KR" sz="1100" b="0" kern="1200" cap="none" dirty="0">
              <a:latin typeface="Arial" charset="0"/>
              <a:ea typeface="Arial" charset="0"/>
            </a:rPr>
            <a:t>String </a:t>
          </a:r>
          <a:r>
            <a:rPr lang="en-US" altLang="ko-KR" sz="1100" kern="1200" dirty="0">
              <a:latin typeface="Arial" charset="0"/>
              <a:ea typeface="Arial" charset="0"/>
            </a:rPr>
            <a:t/>
          </a:r>
          <a:br>
            <a:rPr lang="en-US" altLang="ko-KR" sz="1100" kern="1200" dirty="0">
              <a:latin typeface="Arial" charset="0"/>
              <a:ea typeface="Arial" charset="0"/>
            </a:rPr>
          </a:br>
          <a:r>
            <a:rPr lang="en-US" altLang="en-US" sz="1100" b="0" kern="1200" cap="none" dirty="0" err="1">
              <a:latin typeface="Arial" charset="0"/>
            </a:rPr>
            <a:t>selectAllbyAccDate</a:t>
          </a:r>
          <a:r>
            <a:rPr lang="en-US" altLang="en-US" sz="1100" b="0" kern="1200" cap="none" dirty="0">
              <a:latin typeface="Arial" charset="0"/>
            </a:rPr>
            <a:t/>
          </a:r>
          <a:br>
            <a:rPr lang="en-US" altLang="en-US" sz="1100" b="0" kern="1200" cap="none" dirty="0">
              <a:latin typeface="Arial" charset="0"/>
            </a:rPr>
          </a:br>
          <a:r>
            <a:rPr lang="en-US" altLang="en-US" sz="1100" b="0" kern="1200" cap="none" dirty="0">
              <a:latin typeface="Arial" charset="0"/>
            </a:rPr>
            <a:t>Parameter : </a:t>
          </a:r>
          <a:r>
            <a:rPr lang="en-US" altLang="ko-KR" sz="1100" kern="1200" dirty="0">
              <a:latin typeface="Arial" charset="0"/>
              <a:ea typeface="Arial" charset="0"/>
            </a:rPr>
            <a:t> Date</a:t>
          </a:r>
          <a:endParaRPr lang="ko-KR" altLang="en-US" sz="1100" kern="1200" dirty="0"/>
        </a:p>
      </dsp:txBody>
      <dsp:txXfrm>
        <a:off x="3457146" y="2357173"/>
        <a:ext cx="2510265" cy="1355670"/>
      </dsp:txXfrm>
    </dsp:sp>
    <dsp:sp modelId="{E6BF3FCA-103F-47CD-9AEB-944E2A5477F9}">
      <dsp:nvSpPr>
        <dsp:cNvPr id="0" name=""/>
        <dsp:cNvSpPr/>
      </dsp:nvSpPr>
      <dsp:spPr>
        <a:xfrm>
          <a:off x="12" y="2241919"/>
          <a:ext cx="2564639" cy="15387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b="0" kern="1200" cap="none" dirty="0">
              <a:latin typeface="맑은 고딕" charset="0"/>
              <a:ea typeface="맑은 고딕" charset="0"/>
            </a:rPr>
            <a:t>Table : ACCOUNTING</a:t>
          </a:r>
          <a:endParaRPr lang="ko-KR" altLang="en-US" sz="1100" b="0" kern="1200" cap="none" dirty="0">
            <a:latin typeface="맑은 고딕" charset="0"/>
            <a:ea typeface="맑은 고딕" charset="0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맑은 고딕" charset="0"/>
              <a:ea typeface="맑은 고딕" charset="0"/>
            </a:rPr>
            <a:t>SELECT </a:t>
          </a:r>
          <a:r>
            <a:rPr lang="ko-KR" altLang="en-US" sz="1100" kern="1200" dirty="0">
              <a:latin typeface="맑은 고딕" charset="0"/>
              <a:ea typeface="맑은 고딕" charset="0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45081" y="2286988"/>
        <a:ext cx="2474501" cy="144864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downloadPDFcer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pdfCreate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Library : </a:t>
          </a:r>
          <a:r>
            <a:rPr lang="en-US" altLang="ko-KR" sz="1100" kern="1200" dirty="0" err="1"/>
            <a:t>iText</a:t>
          </a:r>
          <a:r>
            <a:rPr lang="en-US" altLang="ko-KR" sz="1100" kern="1200" dirty="0"/>
            <a:t> 5.5.9</a:t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StudentDAO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r>
            <a:rPr lang="en-US" altLang="ko-KR" sz="1100" b="0" kern="1200" dirty="0" err="1" smtClean="0"/>
            <a:t>selectByDep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r>
            <a:rPr lang="en-US" altLang="ko-KR" sz="1100" b="0" kern="1200" dirty="0"/>
            <a:t>Parameter : </a:t>
          </a:r>
          <a:br>
            <a:rPr lang="en-US" altLang="ko-KR" sz="1100" b="0" kern="1200" dirty="0"/>
          </a:br>
          <a:r>
            <a:rPr lang="en-US" altLang="ko-KR" sz="1100" b="0" kern="1200" dirty="0"/>
            <a:t>String </a:t>
          </a:r>
          <a:r>
            <a:rPr lang="en-US" altLang="ko-KR" sz="1100" b="0" kern="1200" dirty="0" err="1"/>
            <a:t>dep_num,String</a:t>
          </a:r>
          <a:r>
            <a:rPr lang="en-US" altLang="ko-KR" sz="1100" b="0" kern="1200" dirty="0"/>
            <a:t> </a:t>
          </a:r>
          <a:r>
            <a:rPr lang="en-US" altLang="ko-KR" sz="1100" b="0" kern="1200" dirty="0" err="1"/>
            <a:t>dep_class</a:t>
          </a:r>
          <a:r>
            <a:rPr lang="en-US" altLang="ko-KR" sz="1100" b="0" kern="1200" dirty="0"/>
            <a:t/>
          </a:r>
          <a:br>
            <a:rPr lang="en-US" altLang="ko-KR" sz="1100" b="0" kern="1200" dirty="0"/>
          </a:br>
          <a:endParaRPr lang="ko-KR" altLang="en-US" sz="1100" b="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STUDENT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897">
          <a:off x="3753955" y="1481403"/>
          <a:ext cx="193304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 Evaladd1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err="1"/>
            <a:t>MethodName</a:t>
          </a:r>
          <a:r>
            <a:rPr lang="en-US" altLang="ko-KR" sz="1100" kern="1200" dirty="0"/>
            <a:t> :  Evaladd1 </a:t>
          </a:r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0019">
          <a:off x="538597" y="2834300"/>
          <a:ext cx="3414291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96773"/>
          <a:ext cx="2576376" cy="1532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Question_itemDAO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SelectByItemNum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b="0" kern="1200" baseline="0" dirty="0" err="1"/>
            <a:t>Question_item_DTO</a:t>
          </a:r>
          <a:endParaRPr lang="en-US" altLang="ko-KR" sz="1100" kern="1200" dirty="0"/>
        </a:p>
      </dsp:txBody>
      <dsp:txXfrm>
        <a:off x="3474788" y="2241665"/>
        <a:ext cx="2486592" cy="1442933"/>
      </dsp:txXfrm>
    </dsp:sp>
    <dsp:sp modelId="{E6BF3FCA-103F-47CD-9AEB-944E2A5477F9}">
      <dsp:nvSpPr>
        <dsp:cNvPr id="0" name=""/>
        <dsp:cNvSpPr/>
      </dsp:nvSpPr>
      <dsp:spPr>
        <a:xfrm>
          <a:off x="15605" y="2190265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QUESTION_ITEM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35541"/>
        <a:ext cx="2485824" cy="1455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s_check_ok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step1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AttendanceDAO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 smtClean="0"/>
            <a:t>selectByStuNum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br>
            <a:rPr lang="en-US" altLang="ko-KR" sz="1100" kern="1200" dirty="0"/>
          </a:br>
          <a:r>
            <a:rPr lang="en-US" altLang="ko-KR" sz="1100" kern="1200" dirty="0" err="1"/>
            <a:t>int</a:t>
          </a:r>
          <a:r>
            <a:rPr lang="en-US" altLang="ko-KR" sz="1100" kern="1200" dirty="0"/>
            <a:t> </a:t>
          </a:r>
          <a:r>
            <a:rPr lang="en-US" altLang="ko-KR" sz="1100" kern="1200" dirty="0" err="1"/>
            <a:t>stu_num,String</a:t>
          </a:r>
          <a:r>
            <a:rPr lang="en-US" altLang="ko-KR" sz="1100" kern="1200" dirty="0"/>
            <a:t> </a:t>
          </a:r>
          <a:r>
            <a:rPr lang="en-US" altLang="ko-KR" sz="1100" kern="1200" dirty="0" err="1"/>
            <a:t>nowDay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ATTENDANCE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s_test_view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s_test_view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N_ncst_cDAO</a:t>
          </a:r>
          <a:r>
            <a:rPr lang="en-US" altLang="ko-KR" sz="1100" kern="1200" dirty="0"/>
            <a:t>, </a:t>
          </a:r>
          <a:r>
            <a:rPr lang="en-US" altLang="ko-KR" sz="1100" kern="1200" dirty="0" err="1"/>
            <a:t>N_ncst_fDAO</a:t>
          </a:r>
          <a:r>
            <a:rPr lang="en-US" altLang="ko-KR" sz="1100" kern="1200" dirty="0"/>
            <a:t>,</a:t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Ncst_cDAO</a:t>
          </a:r>
          <a:r>
            <a:rPr lang="en-US" altLang="ko-KR" sz="1100" kern="1200" dirty="0"/>
            <a:t>, </a:t>
          </a:r>
          <a:r>
            <a:rPr lang="en-US" altLang="ko-KR" sz="1100" kern="1200" dirty="0" err="1"/>
            <a:t>Ncst_fDAO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selectByClass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N_NCST_C, N_CST_F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NCST_C, NCST_F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test_solving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test_solving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N_ncs_c_itemDAO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selectByGroup_List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String</a:t>
          </a: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N_ncst_cDAO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selectByGroup_List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</a:t>
          </a:r>
          <a:endParaRPr lang="en-US" altLang="ko-KR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N_NCS_C_ITEM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N_NCST_C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test_ok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test_ok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N_ncs_c_itemDAO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selectAns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String,String,int,String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DAO : </a:t>
          </a:r>
          <a:r>
            <a:rPr lang="en-US" altLang="ko-KR" sz="1100" kern="1200" dirty="0" err="1"/>
            <a:t>N_ncs_choiceDAO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insert</a:t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Ncs_c_itemDTO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N_NCS_C_ITEM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SELECT </a:t>
          </a:r>
          <a:r>
            <a:rPr lang="ko-KR" altLang="en-US" sz="1100" kern="1200" dirty="0">
              <a:latin typeface="+mn-ea"/>
              <a:ea typeface="+mn-ea"/>
            </a:rPr>
            <a:t>질의 </a:t>
          </a:r>
          <a:r>
            <a:rPr lang="en-US" altLang="ko-KR" sz="1100" kern="1200" dirty="0">
              <a:latin typeface="+mn-ea"/>
              <a:ea typeface="+mn-ea"/>
            </a:rPr>
            <a:t/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Table : N_NCS_CHOICE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INSERT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3D0AE-79AE-45BB-9791-739A07622C1E}">
      <dsp:nvSpPr>
        <dsp:cNvPr id="0" name=""/>
        <dsp:cNvSpPr/>
      </dsp:nvSpPr>
      <dsp:spPr>
        <a:xfrm rot="21598140">
          <a:off x="534024" y="941828"/>
          <a:ext cx="3422180" cy="231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58E988-73A4-4896-934A-84F9ED7C455B}">
      <dsp:nvSpPr>
        <dsp:cNvPr id="0" name=""/>
        <dsp:cNvSpPr/>
      </dsp:nvSpPr>
      <dsp:spPr>
        <a:xfrm>
          <a:off x="3315" y="251382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200" kern="1200" dirty="0"/>
            <a:t>Client</a:t>
          </a:r>
          <a:endParaRPr lang="ko-KR" altLang="en-US" sz="5200" kern="1200" dirty="0"/>
        </a:p>
      </dsp:txBody>
      <dsp:txXfrm>
        <a:off x="48591" y="296658"/>
        <a:ext cx="2485824" cy="1455273"/>
      </dsp:txXfrm>
    </dsp:sp>
    <dsp:sp modelId="{2DD8C9A2-B55F-4F44-A67A-BF545950A3E8}">
      <dsp:nvSpPr>
        <dsp:cNvPr id="0" name=""/>
        <dsp:cNvSpPr/>
      </dsp:nvSpPr>
      <dsp:spPr>
        <a:xfrm rot="5405917">
          <a:off x="3754642" y="1478093"/>
          <a:ext cx="1926420" cy="2318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82CB61-5C75-4EF7-A9A3-06498EB6A3DA}">
      <dsp:nvSpPr>
        <dsp:cNvPr id="0" name=""/>
        <dsp:cNvSpPr/>
      </dsp:nvSpPr>
      <dsp:spPr>
        <a:xfrm>
          <a:off x="3433212" y="241813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RequestMapping : </a:t>
          </a:r>
          <a:r>
            <a:rPr lang="en-US" altLang="ko-KR" sz="1100" kern="1200" dirty="0" err="1"/>
            <a:t>test_folio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MethodName : </a:t>
          </a:r>
          <a:r>
            <a:rPr lang="en-US" altLang="ko-KR" sz="1100" kern="1200" dirty="0" err="1"/>
            <a:t>test_folio</a:t>
          </a:r>
          <a:endParaRPr lang="en-US" altLang="ko-KR" sz="1100" kern="1200" dirty="0"/>
        </a:p>
      </dsp:txBody>
      <dsp:txXfrm>
        <a:off x="3478488" y="287089"/>
        <a:ext cx="2485824" cy="1455273"/>
      </dsp:txXfrm>
    </dsp:sp>
    <dsp:sp modelId="{8C48DB11-708A-4788-A007-C83945D79C36}">
      <dsp:nvSpPr>
        <dsp:cNvPr id="0" name=""/>
        <dsp:cNvSpPr/>
      </dsp:nvSpPr>
      <dsp:spPr>
        <a:xfrm rot="10806553">
          <a:off x="538594" y="2839869"/>
          <a:ext cx="3414297" cy="2318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4BFBD-1031-40EA-9553-54F0AA37E78E}">
      <dsp:nvSpPr>
        <dsp:cNvPr id="0" name=""/>
        <dsp:cNvSpPr/>
      </dsp:nvSpPr>
      <dsp:spPr>
        <a:xfrm>
          <a:off x="3429896" y="2183664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DAO : </a:t>
          </a:r>
          <a:r>
            <a:rPr lang="en-US" altLang="ko-KR" sz="1100" kern="1200" dirty="0" err="1"/>
            <a:t>N_ncs_f_stdDAO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 err="1"/>
            <a:t>selectby</a:t>
          </a:r>
          <a:r>
            <a:rPr lang="en-US" altLang="ko-KR" sz="1100" kern="1200" dirty="0"/>
            <a:t/>
          </a:r>
          <a:br>
            <a:rPr lang="en-US" altLang="ko-KR" sz="1100" kern="1200" dirty="0"/>
          </a:br>
          <a:r>
            <a:rPr lang="en-US" altLang="ko-KR" sz="1100" kern="1200" dirty="0"/>
            <a:t>Parameter : </a:t>
          </a:r>
          <a:r>
            <a:rPr lang="en-US" altLang="ko-KR" sz="1100" kern="1200" dirty="0" err="1"/>
            <a:t>int</a:t>
          </a:r>
          <a:endParaRPr lang="ko-KR" altLang="en-US" sz="1100" kern="1200" dirty="0"/>
        </a:p>
      </dsp:txBody>
      <dsp:txXfrm>
        <a:off x="3475172" y="2228940"/>
        <a:ext cx="2485824" cy="1455273"/>
      </dsp:txXfrm>
    </dsp:sp>
    <dsp:sp modelId="{E6BF3FCA-103F-47CD-9AEB-944E2A5477F9}">
      <dsp:nvSpPr>
        <dsp:cNvPr id="0" name=""/>
        <dsp:cNvSpPr/>
      </dsp:nvSpPr>
      <dsp:spPr>
        <a:xfrm>
          <a:off x="15605" y="2177156"/>
          <a:ext cx="2576376" cy="1545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>
              <a:latin typeface="+mn-ea"/>
              <a:ea typeface="+mn-ea"/>
            </a:rPr>
            <a:t>Table : N_NCS_F_STD</a:t>
          </a:r>
          <a:br>
            <a:rPr lang="en-US" altLang="ko-KR" sz="1100" kern="1200" dirty="0">
              <a:latin typeface="+mn-ea"/>
              <a:ea typeface="+mn-ea"/>
            </a:rPr>
          </a:br>
          <a:r>
            <a:rPr lang="en-US" altLang="ko-KR" sz="1100" kern="1200" dirty="0">
              <a:latin typeface="+mn-ea"/>
              <a:ea typeface="+mn-ea"/>
            </a:rPr>
            <a:t> SELECT </a:t>
          </a:r>
          <a:r>
            <a:rPr lang="ko-KR" altLang="en-US" sz="1100" kern="1200" dirty="0">
              <a:latin typeface="+mn-ea"/>
              <a:ea typeface="+mn-ea"/>
            </a:rPr>
            <a:t>질의</a:t>
          </a:r>
          <a:endParaRPr lang="en-US" altLang="ko-KR" sz="1100" kern="1200" dirty="0">
            <a:latin typeface="+mn-ea"/>
            <a:ea typeface="+mn-ea"/>
          </a:endParaRPr>
        </a:p>
      </dsp:txBody>
      <dsp:txXfrm>
        <a:off x="60881" y="2222432"/>
        <a:ext cx="2485824" cy="1455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44ACE-D60B-4F6C-A1D2-0D23B5EA53DB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E8F12-C2F4-4CA6-ACD4-7A81058B96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FBEDF-ED85-443D-A431-872A43642B0D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1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FBEDF-ED85-443D-A431-872A43642B0D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C70D2-F682-4717-B216-C4BBD8E13556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89988-94B9-4A8F-B277-FC92D4378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7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A07CB-AFDF-4D66-AAAC-CB04876655C4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B8F94-4270-43D1-B9A1-CCD72DA945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8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33578-E37C-4BE2-BEEE-99D1BA450664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8F229-47DA-4624-8199-C3E486CBD6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6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BCE1E-4630-4942-962D-1E82BA609FFF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FDCD6-4E7D-4BA8-9BE1-A518530976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11209-703A-42F4-A64A-2E02F9DBEA84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EC8CA-78FB-4397-8DB8-BB4AB80DAA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4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9C32A-42F4-478C-9A83-EDFF6D2EB9FC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4C7A6-C7F5-4F06-BBC4-B8C66B9CD6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5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64CF6-608A-4CC0-B5E6-69C2D750ED55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916E0-D62E-4530-8E41-BB60435B29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7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4EFF5-D24D-4589-881D-2157FA3D3AC3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9693E-FB40-4488-8DFB-983F56B4D2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1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15D5C-5392-474D-81DE-64160207A130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F06E0-6D0A-4380-870F-3BCF688A80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09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D3CD5-F0F4-4D45-84F6-D1335512EBCD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4A0EE-0270-4A69-8177-FF95066243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7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30CD6-7AA9-4B6B-A660-9D28DE5ACC10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AFD67-0101-4C78-92FB-32F1C265D8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1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5E8A78F-32DE-4098-B7CC-7AEE621BBEA6}" type="datetimeFigureOut">
              <a:rPr lang="ko-KR" altLang="en-US"/>
              <a:pPr>
                <a:defRPr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04C4E6D-2D48-43F5-9CAB-4C88DF6D0A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224.jpe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223.jpeg"/><Relationship Id="rId5" Type="http://schemas.openxmlformats.org/officeDocument/2006/relationships/image" Target="../media/image217.gif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61427" y="2893986"/>
            <a:ext cx="8691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C.I.DER</a:t>
            </a:r>
            <a:endParaRPr lang="ko-KR" altLang="en-US" sz="20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4416" y="2358509"/>
            <a:ext cx="36631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NCS</a:t>
            </a:r>
            <a:r>
              <a:rPr lang="ko-KR" altLang="en-US" sz="3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기반 교육원관리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895725" y="2343150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4356100" y="1884363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 rot="10800000">
            <a:off x="4752975" y="3783013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 rot="10800000">
            <a:off x="7834313" y="2673350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5754" y="3307743"/>
            <a:ext cx="37530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</a:rPr>
              <a:t>김</a:t>
            </a:r>
            <a:r>
              <a:rPr lang="en-US" altLang="ko-KR" sz="1700" dirty="0" smtClean="0">
                <a:solidFill>
                  <a:schemeClr val="bg1"/>
                </a:solidFill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</a:rPr>
              <a:t>김</a:t>
            </a:r>
            <a:r>
              <a:rPr lang="en-US" altLang="ko-KR" sz="1700" dirty="0" smtClean="0">
                <a:solidFill>
                  <a:schemeClr val="bg1"/>
                </a:solidFill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</a:rPr>
              <a:t>송</a:t>
            </a:r>
            <a:r>
              <a:rPr lang="en-US" altLang="ko-KR" sz="1700" dirty="0" smtClean="0">
                <a:solidFill>
                  <a:schemeClr val="bg1"/>
                </a:solidFill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</a:rPr>
              <a:t>이</a:t>
            </a:r>
            <a:r>
              <a:rPr lang="en-US" altLang="ko-KR" sz="1700" dirty="0" smtClean="0">
                <a:solidFill>
                  <a:schemeClr val="bg1"/>
                </a:solidFill>
              </a:rPr>
              <a:t>,</a:t>
            </a:r>
            <a:r>
              <a:rPr lang="ko-KR" altLang="en-US" sz="1700" dirty="0" smtClean="0">
                <a:solidFill>
                  <a:schemeClr val="bg1"/>
                </a:solidFill>
              </a:rPr>
              <a:t>장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524776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사이트 맵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교수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인애\Desktop\사이트맵-교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6" y="1283063"/>
            <a:ext cx="11858327" cy="55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163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698" name="Picture 2" descr="C:\Users\인애\Desktop\스토리보드 이미지3(용\상담확인(교수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8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일정관리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일정 입력 및 확인</a:t>
            </a:r>
            <a:endParaRPr lang="en-US" altLang="ko-KR" sz="1200" dirty="0"/>
          </a:p>
          <a:p>
            <a:r>
              <a:rPr lang="ko-KR" altLang="en-US" sz="1000" dirty="0"/>
              <a:t>입력된 일정을 확인 할 수 있으며</a:t>
            </a:r>
            <a:endParaRPr lang="en-US" altLang="ko-KR" sz="1000" dirty="0"/>
          </a:p>
          <a:p>
            <a:r>
              <a:rPr lang="ko-KR" altLang="en-US" sz="1000" dirty="0"/>
              <a:t>날짜를 클릭하거나 드래그 하여 신규 일정을 입력해주세요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하루일정은 해당날짜를 클릭한 후 입력해주세요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하루 이상의 일정은 해당날짜를 드래그 한 후 입력해주세요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93" y="1117960"/>
            <a:ext cx="6085971" cy="349231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32688" y="2768787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849281" y="2950214"/>
            <a:ext cx="2071228" cy="227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0201" y="1842676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70863" y="2013527"/>
            <a:ext cx="412550" cy="15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65609" y="1809381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920509" y="2013527"/>
            <a:ext cx="441922" cy="15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5354" y="167873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489912" y="1855719"/>
            <a:ext cx="844441" cy="21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66145" y="2440050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87894" y="2412167"/>
            <a:ext cx="242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이전달</a:t>
            </a:r>
            <a:r>
              <a:rPr lang="en-US" altLang="ko-KR" sz="1200" dirty="0"/>
              <a:t>/</a:t>
            </a:r>
            <a:r>
              <a:rPr lang="ko-KR" altLang="en-US" sz="1200" dirty="0"/>
              <a:t>다음달</a:t>
            </a:r>
            <a:endParaRPr lang="en-US" altLang="ko-KR" sz="1200" dirty="0"/>
          </a:p>
          <a:p>
            <a:r>
              <a:rPr lang="ko-KR" altLang="en-US" sz="1000" dirty="0"/>
              <a:t>이전달 및 다음달 화면으로 이동 할 수</a:t>
            </a:r>
            <a:endParaRPr lang="en-US" altLang="ko-KR" sz="1000" dirty="0"/>
          </a:p>
          <a:p>
            <a:r>
              <a:rPr lang="ko-KR" altLang="en-US" sz="1000" dirty="0"/>
              <a:t>있습니다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8161819" y="3052708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87894" y="3024825"/>
            <a:ext cx="2423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</a:t>
            </a:r>
            <a:r>
              <a:rPr lang="en-US" altLang="ko-KR" sz="1200" dirty="0"/>
              <a:t>Month/Today</a:t>
            </a:r>
          </a:p>
          <a:p>
            <a:r>
              <a:rPr lang="ko-KR" altLang="en-US" sz="1000" dirty="0"/>
              <a:t>날짜의 숫자를 클릭하면 해당 일자</a:t>
            </a:r>
            <a:endParaRPr lang="en-US" altLang="ko-KR" sz="1000" dirty="0"/>
          </a:p>
          <a:p>
            <a:r>
              <a:rPr lang="ko-KR" altLang="en-US" sz="1000" dirty="0"/>
              <a:t>화면으로 들어가고 월별보기로 이동하기 위해 </a:t>
            </a:r>
            <a:r>
              <a:rPr lang="en-US" altLang="ko-KR" sz="1000" dirty="0"/>
              <a:t>Month </a:t>
            </a:r>
            <a:r>
              <a:rPr lang="ko-KR" altLang="en-US" sz="1000" dirty="0"/>
              <a:t>버튼을 눌러주세요</a:t>
            </a:r>
            <a:r>
              <a:rPr lang="en-US" altLang="ko-KR" sz="1000" dirty="0"/>
              <a:t>. Today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오늘날짜 화면으로 이동합니다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8161819" y="4205887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87894" y="4178004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전체교수 일정</a:t>
            </a:r>
            <a:r>
              <a:rPr lang="en-US" altLang="ko-KR" sz="1200" dirty="0"/>
              <a:t>/</a:t>
            </a:r>
            <a:r>
              <a:rPr lang="ko-KR" altLang="en-US" sz="1200" dirty="0"/>
              <a:t>내 일정</a:t>
            </a:r>
            <a:endParaRPr lang="en-US" altLang="ko-KR" sz="1200" dirty="0"/>
          </a:p>
          <a:p>
            <a:r>
              <a:rPr lang="ko-KR" altLang="en-US" sz="1000" dirty="0"/>
              <a:t>버튼을 선택할 시 </a:t>
            </a:r>
            <a:endParaRPr lang="en-US" altLang="ko-KR" sz="1000" dirty="0"/>
          </a:p>
          <a:p>
            <a:r>
              <a:rPr lang="ko-KR" altLang="en-US" sz="1000" dirty="0"/>
              <a:t>전체교수</a:t>
            </a:r>
            <a:r>
              <a:rPr lang="en-US" altLang="ko-KR" sz="1000" dirty="0"/>
              <a:t> </a:t>
            </a:r>
            <a:r>
              <a:rPr lang="ko-KR" altLang="en-US" sz="1000" dirty="0"/>
              <a:t>일정</a:t>
            </a:r>
            <a:r>
              <a:rPr lang="en-US" altLang="ko-KR" sz="1000" dirty="0"/>
              <a:t>/</a:t>
            </a:r>
            <a:r>
              <a:rPr lang="ko-KR" altLang="en-US" sz="1000" dirty="0"/>
              <a:t>내 일정</a:t>
            </a:r>
            <a:r>
              <a:rPr lang="en-US" altLang="ko-KR" sz="1000" dirty="0"/>
              <a:t> </a:t>
            </a:r>
            <a:r>
              <a:rPr lang="ko-KR" altLang="en-US" sz="1000" dirty="0"/>
              <a:t>화면이 전환됩니다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129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22" name="Picture 2" descr="C:\Users\인애\Desktop\스토리보드 이미지3(용\교직원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33" y="776445"/>
            <a:ext cx="8780933" cy="62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4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746" name="Picture 2" descr="C:\Users\인애\Desktop\스토리보드 이미지3(용\교수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9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43" y="640345"/>
            <a:ext cx="8620473" cy="61420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9398" y="703561"/>
            <a:ext cx="839346" cy="31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6098" y="703561"/>
            <a:ext cx="2700018" cy="31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학생정보변경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1"/>
          <a:stretch/>
        </p:blipFill>
        <p:spPr>
          <a:xfrm>
            <a:off x="1882304" y="1210950"/>
            <a:ext cx="5944551" cy="32398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44033" y="2138302"/>
            <a:ext cx="5083223" cy="78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58542" y="2149852"/>
            <a:ext cx="137392" cy="137392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318681" y="2136881"/>
            <a:ext cx="331510" cy="863153"/>
            <a:chOff x="7315369" y="2263140"/>
            <a:chExt cx="325585" cy="847726"/>
          </a:xfrm>
        </p:grpSpPr>
        <p:sp>
          <p:nvSpPr>
            <p:cNvPr id="14" name="직사각형 13"/>
            <p:cNvSpPr/>
            <p:nvPr/>
          </p:nvSpPr>
          <p:spPr>
            <a:xfrm>
              <a:off x="7315369" y="2263140"/>
              <a:ext cx="325585" cy="8477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315369" y="226314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076824" y="1652240"/>
            <a:ext cx="137392" cy="137392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8633" y="1592323"/>
            <a:ext cx="2221818" cy="158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학생정보 조회</a:t>
            </a:r>
            <a:endParaRPr lang="en-US" altLang="ko-KR" sz="1200" dirty="0"/>
          </a:p>
          <a:p>
            <a:r>
              <a:rPr lang="ko-KR" altLang="en-US" sz="1000" dirty="0"/>
              <a:t>학생을 식별할 수 있는 정보를</a:t>
            </a:r>
            <a:r>
              <a:rPr lang="en-US" altLang="ko-KR" sz="1000" dirty="0"/>
              <a:t> </a:t>
            </a:r>
            <a:r>
              <a:rPr lang="ko-KR" altLang="en-US" sz="1000" dirty="0"/>
              <a:t>조회할 수 있습니다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학생번호</a:t>
            </a:r>
            <a:r>
              <a:rPr lang="en-US" altLang="ko-KR" sz="1000" dirty="0"/>
              <a:t>, 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학과이름</a:t>
            </a:r>
            <a:r>
              <a:rPr lang="en-US" altLang="ko-KR" sz="1000" dirty="0"/>
              <a:t>, </a:t>
            </a:r>
            <a:r>
              <a:rPr lang="ko-KR" altLang="en-US" sz="1000" dirty="0"/>
              <a:t>기수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)</a:t>
            </a:r>
          </a:p>
          <a:p>
            <a:endParaRPr lang="en-US" altLang="ko-KR" sz="1100" dirty="0"/>
          </a:p>
          <a:p>
            <a:r>
              <a:rPr lang="ko-KR" altLang="en-US" sz="1200" dirty="0"/>
              <a:t>학생정보 수정</a:t>
            </a:r>
            <a:endParaRPr lang="en-US" altLang="ko-KR" sz="1200" dirty="0"/>
          </a:p>
          <a:p>
            <a:r>
              <a:rPr lang="ko-KR" altLang="en-US" sz="1000" dirty="0"/>
              <a:t>수정 버튼을 선택하여 해당 행의</a:t>
            </a:r>
            <a:endParaRPr lang="en-US" altLang="ko-KR" sz="1000" dirty="0"/>
          </a:p>
          <a:p>
            <a:r>
              <a:rPr lang="ko-KR" altLang="en-US" sz="1000" dirty="0"/>
              <a:t>학생정보를 수정할 수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76824" y="2592091"/>
            <a:ext cx="137392" cy="137392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85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69" y="651072"/>
            <a:ext cx="8666655" cy="61313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"/>
          <a:stretch/>
        </p:blipFill>
        <p:spPr>
          <a:xfrm>
            <a:off x="1845615" y="1218672"/>
            <a:ext cx="5994669" cy="32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75718" y="710567"/>
            <a:ext cx="845318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5357" y="710567"/>
            <a:ext cx="2719231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학생정보변경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팝업창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56955" y="2324441"/>
            <a:ext cx="273487" cy="869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8954" y="2347340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878116" y="2501524"/>
            <a:ext cx="525498" cy="218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65245" y="2506059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399193" y="3105007"/>
            <a:ext cx="589956" cy="195402"/>
            <a:chOff x="6798444" y="2263140"/>
            <a:chExt cx="575319" cy="190554"/>
          </a:xfrm>
        </p:grpSpPr>
        <p:sp>
          <p:nvSpPr>
            <p:cNvPr id="19" name="직사각형 18"/>
            <p:cNvSpPr/>
            <p:nvPr/>
          </p:nvSpPr>
          <p:spPr>
            <a:xfrm>
              <a:off x="6798444" y="2263140"/>
              <a:ext cx="575319" cy="1905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238827" y="226314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94312" y="1688207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8203437" y="1605082"/>
            <a:ext cx="2237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수정할 학생 정보 입력</a:t>
            </a:r>
            <a:endParaRPr lang="en-US" altLang="ko-KR" sz="1200" dirty="0"/>
          </a:p>
          <a:p>
            <a:r>
              <a:rPr lang="ko-KR" altLang="en-US" sz="1000" dirty="0"/>
              <a:t>등록되어 있는 학생의 정보를 확인하고 수정하고자 하는 내용으로 입력합니다</a:t>
            </a:r>
            <a:r>
              <a:rPr lang="en-US" altLang="ko-KR" sz="900" dirty="0"/>
              <a:t>.</a:t>
            </a:r>
          </a:p>
          <a:p>
            <a:endParaRPr lang="en-US" altLang="ko-KR" sz="1100" dirty="0"/>
          </a:p>
          <a:p>
            <a:r>
              <a:rPr lang="ko-KR" altLang="en-US" sz="1200" dirty="0"/>
              <a:t>우편번호 찾기</a:t>
            </a:r>
            <a:endParaRPr lang="en-US" altLang="ko-KR" sz="1200" dirty="0"/>
          </a:p>
          <a:p>
            <a:r>
              <a:rPr lang="ko-KR" altLang="en-US" sz="1000" dirty="0"/>
              <a:t>우편번호 찾기를 눌러 등록하고자 하는 주소를 검색하여 우편번호를 찾습니다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우편번호를 선택하면 우편번호 란과</a:t>
            </a:r>
            <a:endParaRPr lang="en-US" altLang="ko-KR" sz="1000" dirty="0"/>
          </a:p>
          <a:p>
            <a:r>
              <a:rPr lang="ko-KR" altLang="en-US" sz="1000" dirty="0"/>
              <a:t>주소란이 자동으로 입력됩니다</a:t>
            </a:r>
            <a:r>
              <a:rPr lang="en-US" altLang="ko-KR" sz="1000" dirty="0"/>
              <a:t>.</a:t>
            </a:r>
          </a:p>
          <a:p>
            <a:endParaRPr lang="en-US" altLang="ko-KR" sz="1100" dirty="0"/>
          </a:p>
          <a:p>
            <a:r>
              <a:rPr lang="ko-KR" altLang="en-US" sz="1200" dirty="0"/>
              <a:t>저장</a:t>
            </a:r>
            <a:r>
              <a:rPr lang="en-US" altLang="ko-KR" sz="1200" dirty="0"/>
              <a:t>, </a:t>
            </a:r>
            <a:r>
              <a:rPr lang="ko-KR" altLang="en-US" sz="1200" dirty="0"/>
              <a:t>취소</a:t>
            </a:r>
            <a:endParaRPr lang="en-US" altLang="ko-KR" sz="1200" dirty="0"/>
          </a:p>
          <a:p>
            <a:r>
              <a:rPr lang="ko-KR" altLang="en-US" sz="1000" dirty="0"/>
              <a:t>저장 버튼을 클릭하면 입력한 내용을 저장하고 취소 버튼을 클릭하면 팝업창을 닫습니다</a:t>
            </a:r>
            <a:r>
              <a:rPr lang="en-US" altLang="ko-KR" sz="1000" dirty="0"/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094312" y="2477804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8090686" y="3586910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915949" y="5047513"/>
            <a:ext cx="5924335" cy="23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이름은 변경할 수 없습니다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4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506" name="Picture 2" descr="C:\Users\인애\Desktop\스토리보드 이미지2(대\교직원\교직원-훈련대기자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74" y="776959"/>
            <a:ext cx="8784052" cy="621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학생등록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33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509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예비훈련생 목록</a:t>
            </a:r>
            <a:endParaRPr lang="en-US" altLang="ko-KR" sz="1200" dirty="0"/>
          </a:p>
          <a:p>
            <a:r>
              <a:rPr lang="ko-KR" altLang="en-US" sz="1000" dirty="0"/>
              <a:t>예비훈련생 목록을 </a:t>
            </a:r>
            <a:r>
              <a:rPr lang="ko-KR" altLang="en-US" sz="1000" dirty="0" smtClean="0"/>
              <a:t>확인 할 </a:t>
            </a:r>
            <a:r>
              <a:rPr lang="ko-KR" altLang="en-US" sz="1000" dirty="0"/>
              <a:t>수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66145" y="21368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87894" y="2108952"/>
            <a:ext cx="242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</a:t>
            </a:r>
            <a:r>
              <a:rPr lang="en-US" altLang="ko-KR" sz="1200" dirty="0"/>
              <a:t>/</a:t>
            </a:r>
            <a:r>
              <a:rPr lang="ko-KR" altLang="en-US" sz="1200" dirty="0"/>
              <a:t>기수 선택</a:t>
            </a:r>
            <a:endParaRPr lang="en-US" altLang="ko-KR" sz="1200" dirty="0"/>
          </a:p>
          <a:p>
            <a:r>
              <a:rPr lang="ko-KR" altLang="en-US" sz="1000" dirty="0"/>
              <a:t>등록할 교육과정과 기수를 선택해주세요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8161819" y="2759038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87894" y="2731155"/>
            <a:ext cx="2423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 체크</a:t>
            </a:r>
            <a:endParaRPr lang="en-US" altLang="ko-KR" sz="1200" dirty="0"/>
          </a:p>
          <a:p>
            <a:r>
              <a:rPr lang="ko-KR" altLang="en-US" sz="1000" dirty="0"/>
              <a:t>등록할 학생을 선택해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161819" y="3274624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87894" y="3246741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등록</a:t>
            </a:r>
            <a:endParaRPr lang="en-US" altLang="ko-KR" sz="1200" dirty="0"/>
          </a:p>
          <a:p>
            <a:r>
              <a:rPr lang="ko-KR" altLang="en-US" sz="1000" dirty="0"/>
              <a:t>등록버튼을 누르면 해당 교육과정</a:t>
            </a:r>
            <a:r>
              <a:rPr lang="en-US" altLang="ko-KR" sz="1000" dirty="0"/>
              <a:t>/</a:t>
            </a:r>
            <a:r>
              <a:rPr lang="ko-KR" altLang="en-US" sz="1000" dirty="0"/>
              <a:t>기수</a:t>
            </a:r>
            <a:endParaRPr lang="en-US" altLang="ko-KR" sz="1000" dirty="0"/>
          </a:p>
          <a:p>
            <a:r>
              <a:rPr lang="ko-KR" altLang="en-US" sz="1000" dirty="0"/>
              <a:t>선택된 학생을 </a:t>
            </a:r>
            <a:r>
              <a:rPr lang="ko-KR" altLang="en-US" sz="1000" dirty="0" smtClean="0"/>
              <a:t>등록 할 </a:t>
            </a:r>
            <a:r>
              <a:rPr lang="ko-KR" altLang="en-US" sz="1000" dirty="0"/>
              <a:t>수 있습니다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28" y="1292173"/>
            <a:ext cx="6038522" cy="308748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840559" y="2946600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53458" y="2122242"/>
            <a:ext cx="1471633" cy="170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53458" y="1917600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3458" y="2320006"/>
            <a:ext cx="5664942" cy="61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34936" y="210440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604929" y="2313140"/>
            <a:ext cx="296957" cy="63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63996" y="198401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339846" y="2122242"/>
            <a:ext cx="924150" cy="170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94984" y="5122154"/>
            <a:ext cx="6014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등록이 완료된 예비훈련생은 다시 </a:t>
            </a:r>
            <a:r>
              <a:rPr lang="ko-KR" altLang="en-US" sz="1200" dirty="0" smtClean="0"/>
              <a:t>선택 할 </a:t>
            </a:r>
            <a:r>
              <a:rPr lang="ko-KR" altLang="en-US" sz="1200" dirty="0"/>
              <a:t>수 없도록 체크박스가 비활성화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97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530" name="Picture 2" descr="C:\Users\인애\Desktop\스토리보드 이미지2(대\교직원\교직원-훈련대기자삭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7" y="776959"/>
            <a:ext cx="8780206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765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4" y="672399"/>
            <a:ext cx="8710252" cy="61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524776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사이트 맵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교직원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867"/>
            <a:ext cx="12192000" cy="52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61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578" name="Picture 2" descr="C:\Users\인애\Desktop\스토리보드 이미지2(대\교직원\교직원-학과부서수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96" y="782619"/>
            <a:ext cx="8772207" cy="620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765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14" y="756437"/>
            <a:ext cx="8624572" cy="61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출결 조회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33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출결 조회 메뉴로 들어가기</a:t>
            </a:r>
            <a:endParaRPr lang="en-US" altLang="ko-KR" sz="1200" dirty="0"/>
          </a:p>
          <a:p>
            <a:r>
              <a:rPr lang="ko-KR" altLang="en-US" sz="1000" dirty="0"/>
              <a:t>출결 조회를 위해 출결 조회 메뉴로</a:t>
            </a:r>
            <a:endParaRPr lang="en-US" altLang="ko-KR" sz="1000" dirty="0"/>
          </a:p>
          <a:p>
            <a:r>
              <a:rPr lang="ko-KR" altLang="en-US" sz="1000" dirty="0"/>
              <a:t>들어가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</a:t>
            </a:r>
            <a:r>
              <a:rPr lang="en-US" altLang="ko-KR" sz="1200" dirty="0"/>
              <a:t>/</a:t>
            </a:r>
            <a:r>
              <a:rPr lang="ko-KR" altLang="en-US" sz="1200" dirty="0"/>
              <a:t>기수 선택하기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63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출결 입력이 되지 않은 날짜는 </a:t>
            </a:r>
            <a:r>
              <a:rPr lang="en-US" altLang="ko-KR" sz="1200" dirty="0"/>
              <a:t>“-”</a:t>
            </a:r>
            <a:r>
              <a:rPr lang="ko-KR" altLang="en-US" sz="1200" dirty="0"/>
              <a:t>로 표시됩니다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8166145" y="2901964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93819" y="2874081"/>
            <a:ext cx="242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r>
              <a:rPr lang="en-US" altLang="ko-KR" sz="1200" dirty="0"/>
              <a:t>/</a:t>
            </a:r>
            <a:r>
              <a:rPr lang="ko-KR" altLang="en-US" sz="1200" dirty="0"/>
              <a:t>출결 조회</a:t>
            </a:r>
            <a:endParaRPr lang="en-US" altLang="ko-KR" sz="1200" dirty="0"/>
          </a:p>
          <a:p>
            <a:r>
              <a:rPr lang="ko-KR" altLang="en-US" sz="1000" dirty="0"/>
              <a:t>학생의 강의날짜 별 출결 현황을</a:t>
            </a:r>
            <a:endParaRPr lang="en-US" altLang="ko-KR" sz="1000" dirty="0"/>
          </a:p>
          <a:p>
            <a:r>
              <a:rPr lang="ko-KR" altLang="en-US" sz="1000" dirty="0"/>
              <a:t>조회할 수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164546" y="3514151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92220" y="3486268"/>
            <a:ext cx="242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</a:t>
            </a:r>
            <a:r>
              <a:rPr lang="en-US" altLang="ko-KR" sz="1200" dirty="0"/>
              <a:t>/</a:t>
            </a:r>
            <a:r>
              <a:rPr lang="ko-KR" altLang="en-US" sz="1200" dirty="0"/>
              <a:t>다음</a:t>
            </a:r>
            <a:endParaRPr lang="en-US" altLang="ko-KR" sz="1200" dirty="0"/>
          </a:p>
          <a:p>
            <a:r>
              <a:rPr lang="ko-KR" altLang="en-US" sz="1000" dirty="0"/>
              <a:t>이전</a:t>
            </a:r>
            <a:r>
              <a:rPr lang="en-US" altLang="ko-KR" sz="1000" dirty="0"/>
              <a:t>,</a:t>
            </a:r>
            <a:r>
              <a:rPr lang="ko-KR" altLang="en-US" sz="1000" dirty="0"/>
              <a:t>다음 버튼을 누르면</a:t>
            </a:r>
            <a:r>
              <a:rPr lang="en-US" altLang="ko-KR" sz="1000" dirty="0"/>
              <a:t> </a:t>
            </a:r>
            <a:r>
              <a:rPr lang="ko-KR" altLang="en-US" sz="1000" dirty="0"/>
              <a:t>이전</a:t>
            </a:r>
            <a:r>
              <a:rPr lang="en-US" altLang="ko-KR" sz="1000" dirty="0"/>
              <a:t>20</a:t>
            </a:r>
            <a:r>
              <a:rPr lang="ko-KR" altLang="en-US" sz="1000" dirty="0"/>
              <a:t>일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20</a:t>
            </a:r>
            <a:r>
              <a:rPr lang="ko-KR" altLang="en-US" sz="1000" dirty="0"/>
              <a:t>일 목록을 확인할 수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33" y="1423214"/>
            <a:ext cx="6050891" cy="29885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320559" y="155028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29356" y="2510240"/>
            <a:ext cx="1519959" cy="330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5525" y="232187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535285" y="1756013"/>
            <a:ext cx="785274" cy="199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22725" y="2867389"/>
            <a:ext cx="6087318" cy="78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22725" y="365647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21081" y="2313391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552311" y="2555395"/>
            <a:ext cx="562267" cy="24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2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2772" name="Picture 4" descr="C:\Users\인애\Desktop\KakaoTalk_20170531_1626183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46" y="776959"/>
            <a:ext cx="8781308" cy="621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8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3794" name="Picture 2" descr="C:\Users\인애\Desktop\스토리보드 이미지3(용\회계확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8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0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4818" name="Picture 2" descr="C:\Users\인애\Desktop\스토리보드 이미지3(용\회의록 입력(교직원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70" y="777771"/>
            <a:ext cx="8779060" cy="62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5842" name="Picture 2" descr="C:\Users\인애\Desktop\스토리보드 이미지3(용\회의록 확인(교직원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5" y="776959"/>
            <a:ext cx="8780209" cy="621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중도탈락상담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33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교직원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 </a:t>
            </a:r>
            <a:r>
              <a:rPr lang="en-US" altLang="ko-KR" sz="1200" dirty="0"/>
              <a:t>/ </a:t>
            </a:r>
            <a:r>
              <a:rPr lang="ko-KR" altLang="en-US" sz="1200" dirty="0"/>
              <a:t>기수 선택</a:t>
            </a:r>
            <a:endParaRPr lang="en-US" altLang="ko-KR" sz="1200" dirty="0"/>
          </a:p>
          <a:p>
            <a:r>
              <a:rPr lang="ko-KR" altLang="en-US" sz="1000" dirty="0"/>
              <a:t>중도탈락 사유서를 작성하기 위해</a:t>
            </a:r>
            <a:endParaRPr lang="en-US" altLang="ko-KR" sz="1000" dirty="0"/>
          </a:p>
          <a:p>
            <a:r>
              <a:rPr lang="ko-KR" altLang="en-US" sz="1000" dirty="0"/>
              <a:t>교육과정</a:t>
            </a:r>
            <a:r>
              <a:rPr lang="en-US" altLang="ko-KR" sz="1000" dirty="0"/>
              <a:t>/</a:t>
            </a:r>
            <a:r>
              <a:rPr lang="ko-KR" altLang="en-US" sz="1000" dirty="0"/>
              <a:t>기수를 선택해주세요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학생을 클릭하여 상담내용을 입력해주세요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25" y="1349999"/>
            <a:ext cx="6070687" cy="31039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810370" y="195597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29224" y="2270162"/>
            <a:ext cx="6070688" cy="63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8955" y="291175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29226" y="2146881"/>
            <a:ext cx="1517290" cy="11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중도탈락사유서 작성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9568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학생정보</a:t>
            </a:r>
            <a:r>
              <a:rPr lang="en-US" altLang="ko-KR" sz="1200" dirty="0"/>
              <a:t>/</a:t>
            </a:r>
            <a:r>
              <a:rPr lang="ko-KR" altLang="en-US" sz="1200" dirty="0"/>
              <a:t>상담내용입력</a:t>
            </a:r>
            <a:endParaRPr lang="en-US" altLang="ko-KR" sz="1200" dirty="0"/>
          </a:p>
          <a:p>
            <a:r>
              <a:rPr lang="ko-KR" altLang="en-US" sz="1000" dirty="0"/>
              <a:t>중도탈락상담을 진행할 학생정보를</a:t>
            </a:r>
            <a:endParaRPr lang="en-US" altLang="ko-KR" sz="1000" dirty="0"/>
          </a:p>
          <a:p>
            <a:r>
              <a:rPr lang="ko-KR" altLang="en-US" sz="1000" dirty="0"/>
              <a:t>확인한 뒤 상담내용을 입력해주세요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저장</a:t>
            </a:r>
            <a:r>
              <a:rPr lang="en-US" altLang="ko-KR" sz="1200" dirty="0"/>
              <a:t>/PDF</a:t>
            </a:r>
            <a:r>
              <a:rPr lang="ko-KR" altLang="en-US" sz="1200" dirty="0"/>
              <a:t>로 저장</a:t>
            </a:r>
            <a:endParaRPr lang="en-US" altLang="ko-KR" sz="1200" dirty="0"/>
          </a:p>
          <a:p>
            <a:r>
              <a:rPr lang="ko-KR" altLang="en-US" sz="1000" dirty="0"/>
              <a:t>저장 버튼을 누르면 상담내용이</a:t>
            </a:r>
            <a:endParaRPr lang="en-US" altLang="ko-KR" sz="1000" dirty="0"/>
          </a:p>
          <a:p>
            <a:r>
              <a:rPr lang="ko-KR" altLang="en-US" sz="1000" dirty="0"/>
              <a:t>저장됩니다</a:t>
            </a:r>
            <a:r>
              <a:rPr lang="en-US" altLang="ko-KR" sz="1000" dirty="0"/>
              <a:t>.</a:t>
            </a:r>
            <a:r>
              <a:rPr lang="ko-KR" altLang="en-US" sz="1000" dirty="0"/>
              <a:t>행정상담까지 마치게 되면</a:t>
            </a:r>
            <a:endParaRPr lang="en-US" altLang="ko-KR" sz="1000" dirty="0"/>
          </a:p>
          <a:p>
            <a:r>
              <a:rPr lang="en-US" altLang="ko-KR" sz="1000" dirty="0"/>
              <a:t>PDF</a:t>
            </a:r>
            <a:r>
              <a:rPr lang="ko-KR" altLang="en-US" sz="1000" dirty="0"/>
              <a:t>로 저장 버튼으로 바뀌게 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8" y="1201595"/>
            <a:ext cx="6122182" cy="31302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87724" y="3864103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174579" y="2118645"/>
            <a:ext cx="267889" cy="151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73212" y="191112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287724" y="2270842"/>
            <a:ext cx="3154744" cy="1783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66702" y="2083254"/>
            <a:ext cx="267889" cy="151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37827" y="189259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166145" y="3047456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220" y="3019573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뒤로</a:t>
            </a:r>
            <a:endParaRPr lang="en-US" altLang="ko-KR" sz="1200" dirty="0"/>
          </a:p>
          <a:p>
            <a:r>
              <a:rPr lang="ko-KR" altLang="en-US" sz="1000" dirty="0"/>
              <a:t>현재 내용을 저장하지 않고</a:t>
            </a:r>
            <a:endParaRPr lang="en-US" altLang="ko-KR" sz="1000" dirty="0"/>
          </a:p>
          <a:p>
            <a:r>
              <a:rPr lang="ko-KR" altLang="en-US" sz="1000" dirty="0"/>
              <a:t>이전페이지로 이동합니다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6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중도탈락사유서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33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작성된 내용 확인하기</a:t>
            </a:r>
            <a:endParaRPr lang="en-US" altLang="ko-KR" sz="1200" dirty="0"/>
          </a:p>
          <a:p>
            <a:r>
              <a:rPr lang="ko-KR" altLang="en-US" sz="1000" dirty="0"/>
              <a:t>학생정보와 중도탈락 상담내용을</a:t>
            </a:r>
            <a:endParaRPr lang="en-US" altLang="ko-KR" sz="1000" dirty="0"/>
          </a:p>
          <a:p>
            <a:r>
              <a:rPr lang="ko-KR" altLang="en-US" sz="1000" dirty="0"/>
              <a:t>확인 할 수 있습니다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28" y="1292171"/>
            <a:ext cx="6071483" cy="31043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03027" y="1697027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893688" y="1895253"/>
            <a:ext cx="1915985" cy="235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403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요구사항 분석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2942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요구사항 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84463"/>
              </p:ext>
            </p:extLst>
          </p:nvPr>
        </p:nvGraphicFramePr>
        <p:xfrm>
          <a:off x="757381" y="1362385"/>
          <a:ext cx="11148291" cy="519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01455">
                  <a:extLst>
                    <a:ext uri="{9D8B030D-6E8A-4147-A177-3AD203B41FA5}">
                      <a16:colId xmlns="" xmlns:a16="http://schemas.microsoft.com/office/drawing/2014/main" val="1705831909"/>
                    </a:ext>
                  </a:extLst>
                </a:gridCol>
                <a:gridCol w="8746836">
                  <a:extLst>
                    <a:ext uri="{9D8B030D-6E8A-4147-A177-3AD203B41FA5}">
                      <a16:colId xmlns="" xmlns:a16="http://schemas.microsoft.com/office/drawing/2014/main" val="325681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206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예비훈련생 모집현황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예비훈련생 모집 완료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미정 </a:t>
                      </a:r>
                      <a:r>
                        <a:rPr lang="ko-KR" altLang="en-US" sz="1600" dirty="0"/>
                        <a:t>구분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모집완료후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450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출석부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교육과정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기수 별 학생의 출석을 입력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663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설문조사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행정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교무 별 설문조사 항목을 작성 한 뒤 학생 개인별 설문조사 실시 및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1055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상담일지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학생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교수간 상담일지를 작성 및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576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일정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교수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교직원 별 일정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033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회의록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교수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교직원 별 회의록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310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회계처리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회계 변동사항의 입력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0003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재원증명서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학생의 재원증명서 </a:t>
                      </a:r>
                      <a:r>
                        <a:rPr lang="en-US" altLang="ko-KR" sz="1600" dirty="0"/>
                        <a:t>PDF</a:t>
                      </a:r>
                      <a:r>
                        <a:rPr lang="ko-KR" altLang="en-US" sz="1600" dirty="0"/>
                        <a:t>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81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면접확인서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학생의 면접증명서 </a:t>
                      </a:r>
                      <a:r>
                        <a:rPr lang="en-US" altLang="ko-KR" sz="1600" dirty="0"/>
                        <a:t>PDF</a:t>
                      </a:r>
                      <a:r>
                        <a:rPr lang="ko-KR" altLang="en-US" sz="1600" dirty="0"/>
                        <a:t>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34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중도탈락 사유서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학생의 중도탈락 사유서 </a:t>
                      </a:r>
                      <a:r>
                        <a:rPr lang="en-US" altLang="ko-KR" sz="1600" dirty="0"/>
                        <a:t>PDF</a:t>
                      </a:r>
                      <a:r>
                        <a:rPr lang="ko-KR" altLang="en-US" sz="1600" dirty="0"/>
                        <a:t>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4081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온라인 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NCS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</a:t>
                      </a:r>
                      <a:r>
                        <a:rPr lang="en-US" altLang="ko-KR" sz="1600" dirty="0" err="1"/>
                        <a:t>NCS</a:t>
                      </a:r>
                      <a:r>
                        <a:rPr lang="ko-KR" altLang="en-US" sz="1600" dirty="0"/>
                        <a:t>별 객관식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포트폴리오 시험의 전산화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339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종합평가서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학생별</a:t>
                      </a:r>
                      <a:r>
                        <a:rPr lang="ko-KR" altLang="en-US" sz="1600" dirty="0"/>
                        <a:t> 시험의 종합평가서 </a:t>
                      </a:r>
                      <a:r>
                        <a:rPr lang="en-US" altLang="ko-KR" sz="1600" dirty="0"/>
                        <a:t>PDF</a:t>
                      </a:r>
                      <a:r>
                        <a:rPr lang="ko-KR" altLang="en-US" sz="1600" dirty="0"/>
                        <a:t>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477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수행준거</a:t>
                      </a:r>
                      <a:r>
                        <a:rPr lang="ko-KR" altLang="en-US" sz="1600" dirty="0"/>
                        <a:t> 확인서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학생별</a:t>
                      </a:r>
                      <a:r>
                        <a:rPr lang="ko-KR" altLang="en-US" sz="1600" dirty="0"/>
                        <a:t> 시험의 수행평가기준 </a:t>
                      </a:r>
                      <a:r>
                        <a:rPr lang="en-US" altLang="ko-KR" sz="1600" dirty="0"/>
                        <a:t>PDF</a:t>
                      </a:r>
                      <a:r>
                        <a:rPr lang="ko-KR" altLang="en-US" sz="1600" dirty="0"/>
                        <a:t>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8157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5505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면접확인서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9907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 </a:t>
            </a:r>
            <a:r>
              <a:rPr lang="en-US" altLang="ko-KR" sz="1200" dirty="0"/>
              <a:t>/ </a:t>
            </a:r>
            <a:r>
              <a:rPr lang="ko-KR" altLang="en-US" sz="1200" dirty="0"/>
              <a:t>기수 선택</a:t>
            </a:r>
            <a:endParaRPr lang="en-US" altLang="ko-KR" sz="1200" dirty="0"/>
          </a:p>
          <a:p>
            <a:r>
              <a:rPr lang="ko-KR" altLang="en-US" sz="1000" dirty="0"/>
              <a:t>면접확인서를 작성하기 위해</a:t>
            </a:r>
            <a:endParaRPr lang="en-US" altLang="ko-KR" sz="1000" dirty="0"/>
          </a:p>
          <a:p>
            <a:r>
              <a:rPr lang="ko-KR" altLang="en-US" sz="1000" dirty="0"/>
              <a:t>교육과정</a:t>
            </a:r>
            <a:r>
              <a:rPr lang="en-US" altLang="ko-KR" sz="1000" dirty="0"/>
              <a:t>/</a:t>
            </a:r>
            <a:r>
              <a:rPr lang="ko-KR" altLang="en-US" sz="1000" dirty="0"/>
              <a:t>기수를 선택해주세요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학생을 클릭하여 면접확인서 내용을 입력해주세요</a:t>
            </a:r>
            <a:r>
              <a:rPr lang="en-US" altLang="ko-KR" sz="10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38" y="1301840"/>
            <a:ext cx="6090093" cy="311385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94991" y="1927694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05895" y="2275115"/>
            <a:ext cx="6084535" cy="63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95627" y="291670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13847" y="2118600"/>
            <a:ext cx="1517290" cy="11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94984" y="5122154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파일을 출력한 뒤 수기로 입력해야 할 경우에는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면접사업장 내용을 입력하지 않아도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25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면접확인서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9019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면접사업장 정보 입력하기</a:t>
            </a:r>
            <a:endParaRPr lang="en-US" altLang="ko-KR" sz="1200" dirty="0"/>
          </a:p>
          <a:p>
            <a:r>
              <a:rPr lang="ko-KR" altLang="en-US" sz="1000" dirty="0"/>
              <a:t>면접 사업장의 정보를 입력합니다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07929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180046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</a:t>
            </a:r>
            <a:r>
              <a:rPr lang="en-US" altLang="ko-KR" sz="1200" dirty="0"/>
              <a:t>PDF</a:t>
            </a:r>
            <a:r>
              <a:rPr lang="ko-KR" altLang="en-US" sz="1200" dirty="0"/>
              <a:t>로 저장</a:t>
            </a:r>
            <a:endParaRPr lang="en-US" altLang="ko-KR" sz="1200" dirty="0"/>
          </a:p>
          <a:p>
            <a:r>
              <a:rPr lang="ko-KR" altLang="en-US" sz="1000" dirty="0"/>
              <a:t>학생 정보와 면접사업장 정보를</a:t>
            </a:r>
            <a:endParaRPr lang="en-US" altLang="ko-KR" sz="1000" dirty="0"/>
          </a:p>
          <a:p>
            <a:r>
              <a:rPr lang="en-US" altLang="ko-KR" sz="1000" dirty="0"/>
              <a:t>PDF </a:t>
            </a:r>
            <a:r>
              <a:rPr lang="ko-KR" altLang="en-US" sz="1000" dirty="0"/>
              <a:t>형식의 면접확인서로 저장합니다</a:t>
            </a:r>
            <a:r>
              <a:rPr lang="en-US" altLang="ko-KR" sz="1000" dirty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66145" y="2870960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220" y="2843077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뒤로</a:t>
            </a:r>
            <a:endParaRPr lang="en-US" altLang="ko-KR" sz="1200" dirty="0"/>
          </a:p>
          <a:p>
            <a:r>
              <a:rPr lang="ko-KR" altLang="en-US" sz="1000" dirty="0"/>
              <a:t>현재 내용을 저장하지 않고</a:t>
            </a:r>
            <a:endParaRPr lang="en-US" altLang="ko-KR" sz="1000" dirty="0"/>
          </a:p>
          <a:p>
            <a:r>
              <a:rPr lang="ko-KR" altLang="en-US" sz="1000" dirty="0"/>
              <a:t>이전페이지로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파일을 출력한 뒤 수기로 입력해야 할 경우에는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면접사업장 내용을 입력하지 않아도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0" y="1254438"/>
            <a:ext cx="6093679" cy="324377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39106" y="2669490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249615" y="2860152"/>
            <a:ext cx="3207796" cy="102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57411" y="200726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79183" y="197630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09917" y="2163251"/>
            <a:ext cx="365798" cy="138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10540" y="2166970"/>
            <a:ext cx="263723" cy="138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면접확인서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9019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작성된 내용 확인하기</a:t>
            </a:r>
            <a:endParaRPr lang="en-US" altLang="ko-KR" sz="1200" dirty="0"/>
          </a:p>
          <a:p>
            <a:r>
              <a:rPr lang="ko-KR" altLang="en-US" sz="1000" dirty="0"/>
              <a:t>학생 개인 정보화 면접사업장 정보가</a:t>
            </a:r>
            <a:endParaRPr lang="en-US" altLang="ko-KR" sz="1000" dirty="0"/>
          </a:p>
          <a:p>
            <a:r>
              <a:rPr lang="ko-KR" altLang="en-US" sz="1000" dirty="0"/>
              <a:t>맞는지 확인해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날짜와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서명 작성하기</a:t>
            </a:r>
            <a:endParaRPr lang="en-US" altLang="ko-KR" sz="1200" dirty="0"/>
          </a:p>
          <a:p>
            <a:r>
              <a:rPr lang="ko-KR" altLang="en-US" sz="1000" dirty="0"/>
              <a:t>출력된 </a:t>
            </a:r>
            <a:r>
              <a:rPr lang="en-US" altLang="ko-KR" sz="1000" dirty="0"/>
              <a:t>PDF</a:t>
            </a:r>
            <a:r>
              <a:rPr lang="ko-KR" altLang="en-US" sz="1000" dirty="0"/>
              <a:t>에 날짜</a:t>
            </a:r>
            <a:r>
              <a:rPr lang="en-US" altLang="ko-KR" sz="1000" dirty="0"/>
              <a:t>,</a:t>
            </a:r>
            <a:r>
              <a:rPr lang="ko-KR" altLang="en-US" sz="1000" dirty="0"/>
              <a:t>이름</a:t>
            </a:r>
            <a:r>
              <a:rPr lang="en-US" altLang="ko-KR" sz="1000" dirty="0"/>
              <a:t>,</a:t>
            </a:r>
            <a:r>
              <a:rPr lang="ko-KR" altLang="en-US" sz="1000" dirty="0"/>
              <a:t>서명을</a:t>
            </a:r>
            <a:endParaRPr lang="en-US" altLang="ko-KR" sz="1000" dirty="0"/>
          </a:p>
          <a:p>
            <a:r>
              <a:rPr lang="ko-KR" altLang="en-US" sz="1000" dirty="0"/>
              <a:t>작성해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파일을 출력한 뒤 수기로 입력해야 할 경우에는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면접사업장 내용을 입력하지 않아도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94" y="1309464"/>
            <a:ext cx="6107968" cy="31229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63172" y="168551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967967" y="3237190"/>
            <a:ext cx="906360" cy="448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51669" y="348984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53833" y="1883745"/>
            <a:ext cx="1818893" cy="1228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재원증명서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9907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 </a:t>
            </a:r>
            <a:r>
              <a:rPr lang="en-US" altLang="ko-KR" sz="1200" dirty="0"/>
              <a:t>/ </a:t>
            </a:r>
            <a:r>
              <a:rPr lang="ko-KR" altLang="en-US" sz="1200" dirty="0"/>
              <a:t>기수 선택</a:t>
            </a:r>
            <a:endParaRPr lang="en-US" altLang="ko-KR" sz="1200" dirty="0"/>
          </a:p>
          <a:p>
            <a:r>
              <a:rPr lang="ko-KR" altLang="en-US" sz="1000" dirty="0"/>
              <a:t>재원증명서를 작성하기 위해</a:t>
            </a:r>
            <a:endParaRPr lang="en-US" altLang="ko-KR" sz="1000" dirty="0"/>
          </a:p>
          <a:p>
            <a:r>
              <a:rPr lang="ko-KR" altLang="en-US" sz="1000" dirty="0"/>
              <a:t>교육과정</a:t>
            </a:r>
            <a:r>
              <a:rPr lang="en-US" altLang="ko-KR" sz="1000" dirty="0"/>
              <a:t>/</a:t>
            </a:r>
            <a:r>
              <a:rPr lang="ko-KR" altLang="en-US" sz="1000" dirty="0"/>
              <a:t>기수를 선택해주세요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학생을 클릭하여 재원증명서 내용을 입력해주세요</a:t>
            </a:r>
            <a:r>
              <a:rPr lang="en-US" altLang="ko-KR" sz="10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93" y="1398954"/>
            <a:ext cx="6058512" cy="3097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810737" y="203948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29593" y="2360284"/>
            <a:ext cx="6058512" cy="63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9325" y="3001874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29593" y="2230395"/>
            <a:ext cx="1517290" cy="11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재원증명서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9019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재원증명 용도 입력하기</a:t>
            </a:r>
            <a:endParaRPr lang="en-US" altLang="ko-KR" sz="1200" dirty="0"/>
          </a:p>
          <a:p>
            <a:r>
              <a:rPr lang="ko-KR" altLang="en-US" sz="1000" dirty="0"/>
              <a:t>재원증명 용도를 입력합니다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07929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180046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</a:t>
            </a:r>
            <a:r>
              <a:rPr lang="en-US" altLang="ko-KR" sz="1200" dirty="0"/>
              <a:t>PDF</a:t>
            </a:r>
            <a:r>
              <a:rPr lang="ko-KR" altLang="en-US" sz="1200" dirty="0"/>
              <a:t>로 저장</a:t>
            </a:r>
            <a:endParaRPr lang="en-US" altLang="ko-KR" sz="1200" dirty="0"/>
          </a:p>
          <a:p>
            <a:r>
              <a:rPr lang="ko-KR" altLang="en-US" sz="1000" dirty="0"/>
              <a:t>학생 정보와 면접사업장 정보를</a:t>
            </a:r>
            <a:endParaRPr lang="en-US" altLang="ko-KR" sz="1000" dirty="0"/>
          </a:p>
          <a:p>
            <a:r>
              <a:rPr lang="en-US" altLang="ko-KR" sz="1000" dirty="0"/>
              <a:t>PDF </a:t>
            </a:r>
            <a:r>
              <a:rPr lang="ko-KR" altLang="en-US" sz="1000" dirty="0"/>
              <a:t>형식의 면접확인서로 저장합니다</a:t>
            </a:r>
            <a:r>
              <a:rPr lang="en-US" altLang="ko-KR" sz="1000" dirty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66145" y="2870960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220" y="2843077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뒤로</a:t>
            </a:r>
            <a:endParaRPr lang="en-US" altLang="ko-KR" sz="1200" dirty="0"/>
          </a:p>
          <a:p>
            <a:r>
              <a:rPr lang="ko-KR" altLang="en-US" sz="1000" dirty="0"/>
              <a:t>현재 내용을 저장하지 않고</a:t>
            </a:r>
            <a:endParaRPr lang="en-US" altLang="ko-KR" sz="1000" dirty="0"/>
          </a:p>
          <a:p>
            <a:r>
              <a:rPr lang="ko-KR" altLang="en-US" sz="1000" dirty="0"/>
              <a:t>이전페이지로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86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파일로 저장하기 위해서는 재원증명 용도를 입력해야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8" y="1329675"/>
            <a:ext cx="6108090" cy="312305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62965" y="352782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275938" y="3721210"/>
            <a:ext cx="3204376" cy="26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92620" y="206904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149131" y="203174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45126" y="2225028"/>
            <a:ext cx="365798" cy="138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80488" y="2222403"/>
            <a:ext cx="263723" cy="138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재원증명서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9019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교직원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작성된 내용 확인하기</a:t>
            </a:r>
            <a:endParaRPr lang="en-US" altLang="ko-KR" sz="1200" dirty="0"/>
          </a:p>
          <a:p>
            <a:r>
              <a:rPr lang="ko-KR" altLang="en-US" sz="1000" dirty="0"/>
              <a:t>학생 개인 정보화 면접사업장 정보가</a:t>
            </a:r>
            <a:endParaRPr lang="en-US" altLang="ko-KR" sz="1000" dirty="0"/>
          </a:p>
          <a:p>
            <a:r>
              <a:rPr lang="ko-KR" altLang="en-US" sz="1000" dirty="0"/>
              <a:t>맞는지 확인해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994984" y="5122154"/>
            <a:ext cx="486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파일로 저장하기 위해서는 재원증명 용도를 입력해야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02" y="1292171"/>
            <a:ext cx="6093717" cy="3115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33276" y="165535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48906" y="1858480"/>
            <a:ext cx="1818893" cy="154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7890" name="Picture 2" descr="C:\Users\인애\Desktop\스토리보드 이미지3(용\설문등록(행정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일정관리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0332" y="7005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교직원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일정 입력 및 확인</a:t>
            </a:r>
            <a:endParaRPr lang="en-US" altLang="ko-KR" sz="1200" dirty="0"/>
          </a:p>
          <a:p>
            <a:r>
              <a:rPr lang="ko-KR" altLang="en-US" sz="1000" dirty="0"/>
              <a:t>입력된 일정을 확인 할 수 있으며</a:t>
            </a:r>
            <a:endParaRPr lang="en-US" altLang="ko-KR" sz="1000" dirty="0"/>
          </a:p>
          <a:p>
            <a:r>
              <a:rPr lang="ko-KR" altLang="en-US" sz="1000" dirty="0"/>
              <a:t>날짜를 클릭하거나 드래그 하여 신규 일정을 입력해주세요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하루일정은 해당날짜를 클릭한 후 입력해주세요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하루 이상의 일정은 해당날짜를 드래그 한 후 입력해주세요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8166145" y="2440050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87894" y="2412167"/>
            <a:ext cx="242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이전달</a:t>
            </a:r>
            <a:r>
              <a:rPr lang="en-US" altLang="ko-KR" sz="1200" dirty="0"/>
              <a:t>/</a:t>
            </a:r>
            <a:r>
              <a:rPr lang="ko-KR" altLang="en-US" sz="1200" dirty="0"/>
              <a:t>다음달</a:t>
            </a:r>
            <a:endParaRPr lang="en-US" altLang="ko-KR" sz="1200" dirty="0"/>
          </a:p>
          <a:p>
            <a:r>
              <a:rPr lang="ko-KR" altLang="en-US" sz="1000" dirty="0"/>
              <a:t>이전달 및 다음달 화면으로 이동 할 수</a:t>
            </a:r>
            <a:endParaRPr lang="en-US" altLang="ko-KR" sz="1000" dirty="0"/>
          </a:p>
          <a:p>
            <a:r>
              <a:rPr lang="ko-KR" altLang="en-US" sz="1000" dirty="0"/>
              <a:t>있습니다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8161819" y="3052708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87894" y="3024825"/>
            <a:ext cx="2423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</a:t>
            </a:r>
            <a:r>
              <a:rPr lang="en-US" altLang="ko-KR" sz="1200" dirty="0"/>
              <a:t>Month/Today</a:t>
            </a:r>
          </a:p>
          <a:p>
            <a:r>
              <a:rPr lang="ko-KR" altLang="en-US" sz="1000" dirty="0"/>
              <a:t>날짜의 숫자를 클릭하면 해당 일자</a:t>
            </a:r>
            <a:endParaRPr lang="en-US" altLang="ko-KR" sz="1000" dirty="0"/>
          </a:p>
          <a:p>
            <a:r>
              <a:rPr lang="ko-KR" altLang="en-US" sz="1000" dirty="0"/>
              <a:t>화면으로 들어가고 월별보기로 이동하기 위해 </a:t>
            </a:r>
            <a:r>
              <a:rPr lang="en-US" altLang="ko-KR" sz="1000" dirty="0"/>
              <a:t>Month </a:t>
            </a:r>
            <a:r>
              <a:rPr lang="ko-KR" altLang="en-US" sz="1000" dirty="0"/>
              <a:t>버튼을 눌러주세요</a:t>
            </a:r>
            <a:r>
              <a:rPr lang="en-US" altLang="ko-KR" sz="1000" dirty="0"/>
              <a:t>. Today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오늘날짜 화면으로 이동합니다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8161819" y="4205887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087894" y="4178004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전체교직원 일정</a:t>
            </a:r>
            <a:r>
              <a:rPr lang="en-US" altLang="ko-KR" sz="1200" dirty="0"/>
              <a:t>/</a:t>
            </a:r>
            <a:r>
              <a:rPr lang="ko-KR" altLang="en-US" sz="1200" dirty="0"/>
              <a:t>내 일정</a:t>
            </a:r>
            <a:endParaRPr lang="en-US" altLang="ko-KR" sz="1200" dirty="0"/>
          </a:p>
          <a:p>
            <a:r>
              <a:rPr lang="ko-KR" altLang="en-US" sz="1000" dirty="0"/>
              <a:t>버튼을 선택할 시 </a:t>
            </a:r>
            <a:endParaRPr lang="en-US" altLang="ko-KR" sz="1000" dirty="0"/>
          </a:p>
          <a:p>
            <a:r>
              <a:rPr lang="ko-KR" altLang="en-US" sz="1000" dirty="0"/>
              <a:t>전체교직원</a:t>
            </a:r>
            <a:r>
              <a:rPr lang="en-US" altLang="ko-KR" sz="1000" dirty="0"/>
              <a:t> </a:t>
            </a:r>
            <a:r>
              <a:rPr lang="ko-KR" altLang="en-US" sz="1000" dirty="0"/>
              <a:t>일정</a:t>
            </a:r>
            <a:r>
              <a:rPr lang="en-US" altLang="ko-KR" sz="1000" dirty="0"/>
              <a:t>/</a:t>
            </a:r>
            <a:r>
              <a:rPr lang="ko-KR" altLang="en-US" sz="1000" dirty="0"/>
              <a:t>내 일정</a:t>
            </a:r>
            <a:r>
              <a:rPr lang="en-US" altLang="ko-KR" sz="1000" dirty="0"/>
              <a:t> </a:t>
            </a:r>
            <a:r>
              <a:rPr lang="ko-KR" altLang="en-US" sz="1000" dirty="0"/>
              <a:t>화면이 전환됩니다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1" y="1062544"/>
            <a:ext cx="6120880" cy="351556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67660" y="2384284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784253" y="2565711"/>
            <a:ext cx="2598436" cy="205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1041" y="1796074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71703" y="1966925"/>
            <a:ext cx="412550" cy="15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82689" y="1776263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937589" y="1980409"/>
            <a:ext cx="441922" cy="15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2316" y="1650013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486874" y="1826994"/>
            <a:ext cx="844441" cy="21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16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34619"/>
              </p:ext>
            </p:extLst>
          </p:nvPr>
        </p:nvGraphicFramePr>
        <p:xfrm>
          <a:off x="446930" y="2505339"/>
          <a:ext cx="11232000" cy="4140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3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836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32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836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12.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NCS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교과목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35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23.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시험출제 객관식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</a:rPr>
                        <a:t>회원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105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비밀번호 변경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NCS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분류코드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38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24.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시험출제 포트폴리오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74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35.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훈련대기자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108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개인정보 변경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14.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NCS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25.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학생 별 종합평가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77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36.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학생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출결 조회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NCS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담당교수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44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26.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학생 별 종합평가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.PDF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37.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학과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114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시험문제 목록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요소 및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수행준거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작성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27.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출결 입력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84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38.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학과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 수정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객관식 시험문제 보기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17.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객관식 시험문제 작성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28.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회의록 입력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87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39.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학과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회차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등록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120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객관식 시험문제 풀기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포트폴리오 평가기준 작성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56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29.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회의록 확인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90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40.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회계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처리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123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포트폴리오 시험문제 보기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23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19.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포트폴리오 점수입력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목록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59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30.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중도탈락 상담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93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41.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회계 확인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127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포트폴리오 시험문제 풀기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포트폴리오 다운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62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31.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상담 입력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96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42.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재원증명서 저장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131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설문 작성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21.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포트폴리오 점수입력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65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32.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상담 확인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99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43.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설문문항 작성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134</a:t>
                      </a:r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면접증명서 저장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32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22.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시험출제 목록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68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33.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일정 관리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102</a:t>
                      </a:r>
                    </a:p>
                  </a:txBody>
                  <a:tcPr marL="4296" marR="4296" marT="429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82690"/>
              </p:ext>
            </p:extLst>
          </p:nvPr>
        </p:nvGraphicFramePr>
        <p:xfrm>
          <a:off x="2032000" y="973666"/>
          <a:ext cx="8128000" cy="8229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12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0" spc="300" dirty="0"/>
                        <a:t>INDEX</a:t>
                      </a:r>
                      <a:endParaRPr lang="ko-KR" altLang="en-US" sz="4800" b="0" spc="3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5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656352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CID-002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/>
                        <a:t>1. session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id </a:t>
                      </a:r>
                      <a:r>
                        <a:rPr lang="ko-KR" altLang="en-US" sz="1200" b="0" dirty="0"/>
                        <a:t>값이 </a:t>
                      </a:r>
                      <a:r>
                        <a:rPr lang="ko-KR" altLang="en-US" sz="1200" b="0" dirty="0" smtClean="0"/>
                        <a:t>없을 시 </a:t>
                      </a:r>
                      <a:r>
                        <a:rPr lang="ko-KR" altLang="en-US" sz="1200" b="0" dirty="0"/>
                        <a:t>로그인 페이지인 </a:t>
                      </a:r>
                      <a:r>
                        <a:rPr lang="en-US" altLang="ko-KR" sz="1200" b="0" dirty="0" err="1"/>
                        <a:t>loginForm.jsp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에서</a:t>
                      </a:r>
                      <a:endParaRPr lang="en-US" altLang="ko-KR" sz="1200" b="0" dirty="0"/>
                    </a:p>
                    <a:p>
                      <a:pPr algn="l" latinLnBrk="1"/>
                      <a:r>
                        <a:rPr lang="ko-KR" altLang="en-US" sz="1200" b="0" dirty="0"/>
                        <a:t>   클라이언트가 학생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교직원 중 선택한 후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/>
                        <a:t>password</a:t>
                      </a:r>
                      <a:r>
                        <a:rPr lang="ko-KR" altLang="en-US" sz="1200" b="0" dirty="0"/>
                        <a:t>를 입력 후</a:t>
                      </a:r>
                      <a:endParaRPr lang="en-US" altLang="ko-KR" sz="1200" b="0" dirty="0"/>
                    </a:p>
                    <a:p>
                      <a:pPr algn="l" latinLnBrk="1"/>
                      <a:r>
                        <a:rPr lang="ko-KR" altLang="en-US" sz="1200" b="0" dirty="0"/>
                        <a:t>   로그인 버튼을 클릭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2. </a:t>
                      </a:r>
                      <a:r>
                        <a:rPr lang="ko-KR" altLang="en-US" sz="1200" b="0" dirty="0"/>
                        <a:t>학생을 선택 시 </a:t>
                      </a:r>
                      <a:r>
                        <a:rPr lang="en-US" altLang="ko-KR" sz="1200" b="0" dirty="0"/>
                        <a:t>STUDENT TABLE , </a:t>
                      </a:r>
                      <a:r>
                        <a:rPr lang="ko-KR" altLang="en-US" sz="1200" b="0" dirty="0"/>
                        <a:t>교수를 선택 시 </a:t>
                      </a:r>
                      <a:r>
                        <a:rPr lang="en-US" altLang="ko-KR" sz="1200" b="0" dirty="0"/>
                        <a:t>PROFESSOR TABLE,</a:t>
                      </a:r>
                    </a:p>
                    <a:p>
                      <a:pPr algn="l" latinLnBrk="1"/>
                      <a:r>
                        <a:rPr lang="en-US" altLang="ko-KR" sz="1200" b="0" dirty="0"/>
                        <a:t>   </a:t>
                      </a:r>
                      <a:r>
                        <a:rPr lang="ko-KR" altLang="en-US" sz="1200" b="0" dirty="0"/>
                        <a:t>교직원을 선택 시 </a:t>
                      </a:r>
                      <a:r>
                        <a:rPr lang="en-US" altLang="ko-KR" sz="1200" b="0" dirty="0"/>
                        <a:t>EMPLOYEE TABLE 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/>
                        <a:t>password </a:t>
                      </a:r>
                      <a:r>
                        <a:rPr lang="ko-KR" altLang="en-US" sz="1200" b="0" dirty="0"/>
                        <a:t>값 질의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로그인성공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비밀번호오류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아이디 없음 을 판별 한 후 </a:t>
                      </a:r>
                      <a:r>
                        <a:rPr lang="en-US" altLang="ko-KR" sz="1200" b="0" dirty="0" err="1"/>
                        <a:t>loginAlert.jsp</a:t>
                      </a:r>
                      <a:r>
                        <a:rPr lang="ko-KR" altLang="en-US" sz="1200" b="0" dirty="0"/>
                        <a:t>에</a:t>
                      </a:r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   </a:t>
                      </a:r>
                      <a:r>
                        <a:rPr lang="ko-KR" altLang="en-US" sz="1200" b="0" dirty="0"/>
                        <a:t>판별여부 전달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비밀번호오류 또는 아이디 없음일 시 </a:t>
                      </a:r>
                      <a:r>
                        <a:rPr lang="en-US" altLang="ko-KR" sz="1200" b="0" dirty="0"/>
                        <a:t>Alert</a:t>
                      </a:r>
                      <a:r>
                        <a:rPr lang="ko-KR" altLang="en-US" sz="1200" b="0" dirty="0"/>
                        <a:t>창으로 해당 내용 설명</a:t>
                      </a:r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   </a:t>
                      </a:r>
                      <a:r>
                        <a:rPr lang="ko-KR" altLang="en-US" sz="1200" b="0" dirty="0"/>
                        <a:t>로그인 성공일 시 </a:t>
                      </a:r>
                      <a:r>
                        <a:rPr lang="en-US" altLang="ko-KR" sz="1200" b="0" dirty="0" err="1"/>
                        <a:t>Main.jsp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85790420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 err="1"/>
                <a:t>main.jsp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8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lt"/>
                <a:ea typeface="+mn-ea"/>
              </a:rPr>
              <a:t>주요기능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181632" y="1734070"/>
            <a:ext cx="2289573" cy="469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51213" y="1725830"/>
            <a:ext cx="2289573" cy="469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교직원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650276" y="1725830"/>
            <a:ext cx="2289573" cy="469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교수</a:t>
            </a:r>
          </a:p>
        </p:txBody>
      </p:sp>
      <p:sp>
        <p:nvSpPr>
          <p:cNvPr id="24" name="양쪽 중괄호 23"/>
          <p:cNvSpPr>
            <a:spLocks/>
          </p:cNvSpPr>
          <p:nvPr/>
        </p:nvSpPr>
        <p:spPr>
          <a:xfrm>
            <a:off x="1014218" y="2386656"/>
            <a:ext cx="2602193" cy="1857803"/>
          </a:xfrm>
          <a:prstGeom prst="bracePair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4146" y="2508446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행정처리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74146" y="3080780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71399" y="3628772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시험</a:t>
            </a:r>
          </a:p>
        </p:txBody>
      </p:sp>
      <p:sp>
        <p:nvSpPr>
          <p:cNvPr id="26" name="양쪽 중괄호 25"/>
          <p:cNvSpPr>
            <a:spLocks/>
          </p:cNvSpPr>
          <p:nvPr/>
        </p:nvSpPr>
        <p:spPr>
          <a:xfrm>
            <a:off x="4797648" y="2386655"/>
            <a:ext cx="2602193" cy="1857803"/>
          </a:xfrm>
          <a:prstGeom prst="bracePair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46474" y="2508446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행정처리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6474" y="3080780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43727" y="3628772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학과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교과목</a:t>
            </a:r>
          </a:p>
        </p:txBody>
      </p:sp>
      <p:sp>
        <p:nvSpPr>
          <p:cNvPr id="27" name="양쪽 중괄호 26"/>
          <p:cNvSpPr>
            <a:spLocks/>
          </p:cNvSpPr>
          <p:nvPr/>
        </p:nvSpPr>
        <p:spPr>
          <a:xfrm>
            <a:off x="8493965" y="2386656"/>
            <a:ext cx="2602193" cy="1857803"/>
          </a:xfrm>
          <a:prstGeom prst="bracePair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42790" y="2508446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842790" y="3080780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성적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40043" y="3628772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81633" y="4374297"/>
            <a:ext cx="9758216" cy="469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공통기능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374146" y="5074513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회원정보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842790" y="5321651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설문조사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43726" y="5226912"/>
            <a:ext cx="1904543" cy="4695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출결</a:t>
            </a:r>
          </a:p>
        </p:txBody>
      </p:sp>
    </p:spTree>
    <p:extLst>
      <p:ext uri="{BB962C8B-B14F-4D97-AF65-F5344CB8AC3E}">
        <p14:creationId xmlns:p14="http://schemas.microsoft.com/office/powerpoint/2010/main" val="19193436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52828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 smtClean="0"/>
                        <a:t>loginAlert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loginForm.jsp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/>
                        <a:t>pw,</a:t>
                      </a:r>
                      <a:r>
                        <a:rPr lang="ko-KR" altLang="en-US" sz="1200" b="0" dirty="0"/>
                        <a:t>사용자구분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학생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교직원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값을 받음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사용자 </a:t>
                      </a:r>
                      <a:r>
                        <a:rPr lang="ko-KR" altLang="en-US" sz="1200" b="0" dirty="0" err="1"/>
                        <a:t>구분값</a:t>
                      </a:r>
                      <a:r>
                        <a:rPr lang="ko-KR" altLang="en-US" sz="1200" b="0" dirty="0"/>
                        <a:t> 별 사용자</a:t>
                      </a:r>
                      <a:r>
                        <a:rPr lang="en-US" altLang="ko-KR" sz="1200" b="0" dirty="0"/>
                        <a:t>DAO select(</a:t>
                      </a:r>
                      <a:r>
                        <a:rPr lang="en-US" altLang="ko-KR" sz="1200" b="0" dirty="0" err="1"/>
                        <a:t>int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를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아이디 없음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비밀번호오류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인증성공의 </a:t>
                      </a:r>
                      <a:r>
                        <a:rPr lang="ko-KR" altLang="en-US" sz="1200" b="0" dirty="0" err="1"/>
                        <a:t>구분값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msg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을 지정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로그인 성공 시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 저장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337786"/>
            <a:ext cx="6661029" cy="41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63608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id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/>
                        <a:t>id</a:t>
                      </a:r>
                      <a:r>
                        <a:rPr lang="ko-KR" altLang="en-US" sz="1200" b="0" u="none" dirty="0"/>
                        <a:t>값으로 </a:t>
                      </a: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>, null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en-US" altLang="ko-KR" sz="1200" b="0" u="none" dirty="0"/>
                        <a:t> return</a:t>
                      </a:r>
                      <a:endParaRPr lang="ko-KR" altLang="en-US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String User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로그인 성공 시 </a:t>
                      </a: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r>
                        <a:rPr lang="en-US" altLang="ko-KR" sz="1200" dirty="0"/>
                        <a:t>, model</a:t>
                      </a:r>
                      <a:r>
                        <a:rPr lang="ko-KR" altLang="en-US" sz="1200" dirty="0"/>
                        <a:t>에 저장된 </a:t>
                      </a:r>
                      <a:r>
                        <a:rPr lang="en-US" altLang="ko-KR" sz="1200" dirty="0"/>
                        <a:t>user </a:t>
                      </a:r>
                      <a:r>
                        <a:rPr lang="ko-KR" altLang="en-US" sz="1200" dirty="0"/>
                        <a:t>구분 값 으로 사용자별 메뉴 구분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로그인 실패 시 </a:t>
                      </a:r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에 실패 메시지 출력과 </a:t>
                      </a:r>
                      <a:r>
                        <a:rPr lang="en-US" altLang="ko-KR" sz="1200" dirty="0" err="1"/>
                        <a:t>loginForm.jsp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73256"/>
            <a:ext cx="6511638" cy="42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11754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CID-005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ChangePwController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저장된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를 호출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2. </a:t>
                      </a:r>
                      <a:r>
                        <a:rPr lang="ko-KR" altLang="en-US" sz="1200" b="0" dirty="0"/>
                        <a:t>각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에 저장된 기존비밀번호와 일치하지 않을 경우 </a:t>
                      </a:r>
                      <a:r>
                        <a:rPr lang="en-US" altLang="ko-KR" sz="1200" b="0" dirty="0"/>
                        <a:t>Ajax </a:t>
                      </a:r>
                      <a:r>
                        <a:rPr lang="ko-KR" altLang="en-US" sz="1200" b="0" dirty="0"/>
                        <a:t>페이지에 메시지 전달</a:t>
                      </a:r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3. </a:t>
                      </a:r>
                      <a:r>
                        <a:rPr lang="ko-KR" altLang="en-US" sz="1200" b="0" dirty="0"/>
                        <a:t>신규비밀번호와 신규비밀번호확인이 일치하지 않을 경우 </a:t>
                      </a:r>
                      <a:r>
                        <a:rPr lang="en-US" altLang="ko-KR" sz="1200" b="0" dirty="0"/>
                        <a:t>Ajax </a:t>
                      </a:r>
                      <a:r>
                        <a:rPr lang="ko-KR" altLang="en-US" sz="1200" b="0" dirty="0"/>
                        <a:t>페이지에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   </a:t>
                      </a:r>
                      <a:r>
                        <a:rPr lang="ko-KR" altLang="en-US" sz="1200" b="0" dirty="0"/>
                        <a:t>메시지 전달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r>
                        <a:rPr lang="en-US" altLang="ko-KR" sz="1200" b="0" dirty="0"/>
                        <a:t>4. </a:t>
                      </a:r>
                      <a:r>
                        <a:rPr lang="ko-KR" altLang="en-US" sz="1200" b="0" dirty="0"/>
                        <a:t>각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에 저장된 기존비밀번호와 일치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신규비밀번호 확인이 일치할 경우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   </a:t>
                      </a:r>
                      <a:r>
                        <a:rPr lang="ko-KR" altLang="en-US" sz="1200" b="0" dirty="0"/>
                        <a:t>사용자별 </a:t>
                      </a:r>
                      <a:r>
                        <a:rPr lang="en-US" altLang="ko-KR" sz="1200" b="0" dirty="0"/>
                        <a:t>TABLE</a:t>
                      </a:r>
                      <a:r>
                        <a:rPr lang="ko-KR" altLang="en-US" sz="1200" b="0" dirty="0"/>
                        <a:t>에 신규 </a:t>
                      </a:r>
                      <a:r>
                        <a:rPr lang="en-US" altLang="ko-KR" sz="1200" b="0" dirty="0"/>
                        <a:t>pw </a:t>
                      </a:r>
                      <a:r>
                        <a:rPr lang="en-US" altLang="ko-KR" sz="1200" b="0" dirty="0" smtClean="0"/>
                        <a:t>UPDATE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dirty="0" smtClean="0"/>
                        <a:t>질의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71381489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pwChange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3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77403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 smtClean="0"/>
                        <a:t>pwAlert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pwChange.jsp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기존</a:t>
                      </a:r>
                      <a:r>
                        <a:rPr lang="en-US" altLang="ko-KR" sz="1200" b="0" dirty="0"/>
                        <a:t>pw,</a:t>
                      </a:r>
                      <a:r>
                        <a:rPr lang="ko-KR" altLang="en-US" sz="1200" b="0" dirty="0"/>
                        <a:t>신규</a:t>
                      </a:r>
                      <a:r>
                        <a:rPr lang="en-US" altLang="ko-KR" sz="1200" b="0" dirty="0"/>
                        <a:t>pw </a:t>
                      </a:r>
                      <a:r>
                        <a:rPr lang="ko-KR" altLang="en-US" sz="1200" b="0" dirty="0"/>
                        <a:t>값을 받음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저장된 사용자</a:t>
                      </a:r>
                      <a:r>
                        <a:rPr lang="en-US" altLang="ko-KR" sz="1200" b="0" dirty="0" smtClean="0"/>
                        <a:t>DTO</a:t>
                      </a:r>
                      <a:r>
                        <a:rPr lang="ko-KR" altLang="en-US" sz="1200" b="0" dirty="0" smtClean="0"/>
                        <a:t>를 </a:t>
                      </a:r>
                      <a:r>
                        <a:rPr lang="ko-KR" altLang="en-US" sz="1200" b="0" dirty="0"/>
                        <a:t>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기존</a:t>
                      </a:r>
                      <a:r>
                        <a:rPr lang="en-US" altLang="ko-KR" sz="1200" b="0" dirty="0"/>
                        <a:t>pw</a:t>
                      </a:r>
                      <a:r>
                        <a:rPr lang="ko-KR" altLang="en-US" sz="1200" b="0" dirty="0"/>
                        <a:t>입력의 </a:t>
                      </a:r>
                      <a:r>
                        <a:rPr lang="ko-KR" altLang="en-US" sz="1200" b="0" dirty="0" err="1"/>
                        <a:t>일치여부</a:t>
                      </a:r>
                      <a:r>
                        <a:rPr lang="ko-KR" altLang="en-US" sz="1200" b="0" dirty="0"/>
                        <a:t> 구분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기존</a:t>
                      </a:r>
                      <a:r>
                        <a:rPr lang="en-US" altLang="ko-KR" sz="1200" b="0" dirty="0"/>
                        <a:t>pw</a:t>
                      </a:r>
                      <a:r>
                        <a:rPr lang="ko-KR" altLang="en-US" sz="1200" b="0" dirty="0"/>
                        <a:t>입력이 일치할 시 사용자</a:t>
                      </a:r>
                      <a:r>
                        <a:rPr lang="en-US" altLang="ko-KR" sz="1200" b="0" dirty="0"/>
                        <a:t>DAO </a:t>
                      </a:r>
                      <a:r>
                        <a:rPr lang="en-US" altLang="ko-KR" sz="1200" b="0" dirty="0" err="1"/>
                        <a:t>changePW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를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기존비밀번호오류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비밀번호변경성공의 </a:t>
                      </a:r>
                      <a:r>
                        <a:rPr lang="ko-KR" altLang="en-US" sz="1200" b="0" dirty="0" err="1"/>
                        <a:t>구분값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msg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을 지정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2522150"/>
            <a:ext cx="6724074" cy="24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285802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ko-KR" altLang="en-US" sz="1100" b="0" dirty="0"/>
                        <a:t>사용자별 </a:t>
                      </a:r>
                      <a:r>
                        <a:rPr lang="en-US" altLang="ko-KR" sz="1100" b="0" dirty="0" err="1"/>
                        <a:t>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의 </a:t>
                      </a:r>
                      <a:r>
                        <a:rPr lang="en-US" altLang="ko-KR" sz="1200" b="0" u="none" dirty="0" err="1"/>
                        <a:t>pw,id</a:t>
                      </a:r>
                      <a:r>
                        <a:rPr lang="en-US" altLang="ko-KR" sz="1200" b="0" u="none" dirty="0"/>
                        <a:t> </a:t>
                      </a:r>
                      <a:r>
                        <a:rPr lang="ko-KR" altLang="en-US" sz="1200" b="0" u="none" dirty="0"/>
                        <a:t>값으로 </a:t>
                      </a:r>
                      <a:r>
                        <a:rPr lang="en-US" altLang="ko-KR" sz="1200" b="0" u="none" dirty="0" smtClean="0"/>
                        <a:t>UPDATE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-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비밀번호 변경 성공 시 처리완료 메시지 출력과 </a:t>
                      </a: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비밀번호 변경 실패 시 실패내용 메시지 출력과 </a:t>
                      </a:r>
                      <a:r>
                        <a:rPr lang="en-US" altLang="ko-KR" sz="1200" dirty="0" err="1"/>
                        <a:t>pwChange.jsp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2553106"/>
            <a:ext cx="6836197" cy="11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01692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CID-008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개인정보변경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PersonalInfoController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개인정보변경 페이지에서 수정할 부분을 수정 후 학인 버튼 클릭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저장된 </a:t>
                      </a:r>
                      <a:r>
                        <a:rPr lang="en-US" altLang="ko-KR" sz="1200" b="0" dirty="0"/>
                        <a:t>User</a:t>
                      </a:r>
                      <a:r>
                        <a:rPr lang="ko-KR" altLang="en-US" sz="1200" b="0" dirty="0"/>
                        <a:t>의 값으로 학생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교직원을 구분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StudentDAO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selectByStuNum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int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현재 값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 smtClean="0"/>
                        <a:t>값 중 </a:t>
                      </a:r>
                      <a:r>
                        <a:rPr lang="ko-KR" altLang="en-US" sz="1200" b="0" dirty="0"/>
                        <a:t>변경내용 수정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StudentDAO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update(</a:t>
                      </a:r>
                      <a:r>
                        <a:rPr lang="en-US" altLang="ko-KR" sz="1200" b="0" dirty="0" err="1"/>
                        <a:t>StudentDTO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이동하여 </a:t>
                      </a:r>
                      <a:r>
                        <a:rPr lang="en-US" altLang="ko-KR" sz="1200" b="0" dirty="0"/>
                        <a:t>UPDATE 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Main.jsp</a:t>
                      </a:r>
                      <a:r>
                        <a:rPr lang="ko-KR" altLang="en-US" sz="1200" b="0" dirty="0"/>
                        <a:t>로 이동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432179465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main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82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1026" name="Picture 2" descr="C:\Users\인애\Desktop\기술소개서 이미지\개인정보수정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4826"/>
            <a:ext cx="71628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79287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 info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Mem_info.jsp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postCode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roadAddress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detailAddress</a:t>
                      </a:r>
                      <a:r>
                        <a:rPr lang="en-US" altLang="ko-KR" sz="1200" b="0" baseline="0" dirty="0"/>
                        <a:t>, TEL, PHONE, MAIL</a:t>
                      </a:r>
                      <a:r>
                        <a:rPr lang="ko-KR" altLang="en-US" sz="1200" b="0" baseline="0" dirty="0"/>
                        <a:t>을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Session</a:t>
                      </a:r>
                      <a:r>
                        <a:rPr lang="ko-KR" altLang="en-US" sz="1200" b="0" baseline="0" dirty="0"/>
                        <a:t>에 저장된 </a:t>
                      </a:r>
                      <a:r>
                        <a:rPr lang="en-US" altLang="ko-KR" sz="1200" b="0" baseline="0" dirty="0"/>
                        <a:t>User</a:t>
                      </a:r>
                      <a:r>
                        <a:rPr lang="ko-KR" altLang="en-US" sz="1200" b="0" baseline="0" dirty="0"/>
                        <a:t>값으로 </a:t>
                      </a:r>
                      <a:r>
                        <a:rPr lang="en-US" altLang="ko-KR" sz="1200" b="0" baseline="0" dirty="0" err="1"/>
                        <a:t>stu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ko-KR" altLang="en-US" sz="1200" b="0" baseline="0" dirty="0"/>
                        <a:t>학생</a:t>
                      </a:r>
                      <a:r>
                        <a:rPr lang="en-US" altLang="ko-KR" sz="1200" b="0" baseline="0" dirty="0"/>
                        <a:t>), </a:t>
                      </a:r>
                      <a:r>
                        <a:rPr lang="en-US" altLang="ko-KR" sz="1200" b="0" baseline="0" dirty="0" err="1"/>
                        <a:t>emp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ko-KR" altLang="en-US" sz="1200" b="0" baseline="0" dirty="0"/>
                        <a:t>교직원</a:t>
                      </a:r>
                      <a:r>
                        <a:rPr lang="en-US" altLang="ko-KR" sz="1200" b="0" baseline="0" dirty="0"/>
                        <a:t>), pro(</a:t>
                      </a:r>
                      <a:r>
                        <a:rPr lang="ko-KR" altLang="en-US" sz="1200" b="0" baseline="0" dirty="0"/>
                        <a:t>교수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를 구분한다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StudentDAO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selectByStuNum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현재 학생의 정보를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값에 </a:t>
                      </a:r>
                      <a:r>
                        <a:rPr lang="en-US" altLang="ko-KR" sz="1200" b="0" baseline="0" dirty="0" err="1"/>
                        <a:t>Mem_info.jsp</a:t>
                      </a:r>
                      <a:r>
                        <a:rPr lang="ko-KR" altLang="en-US" sz="1200" b="0" baseline="0" dirty="0"/>
                        <a:t>에서 받은 값을 입력한다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StudentDAO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update(</a:t>
                      </a:r>
                      <a:r>
                        <a:rPr lang="en-US" altLang="ko-KR" sz="1200" b="0" baseline="0" dirty="0" err="1"/>
                        <a:t>StudentDTO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수정된 </a:t>
                      </a:r>
                      <a:r>
                        <a:rPr lang="en-US" altLang="ko-KR" sz="1200" b="0" baseline="0" dirty="0"/>
                        <a:t>Student</a:t>
                      </a:r>
                      <a:r>
                        <a:rPr lang="ko-KR" altLang="en-US" sz="1200" b="0" baseline="0" dirty="0"/>
                        <a:t>의 정보를 </a:t>
                      </a:r>
                      <a:r>
                        <a:rPr lang="en-US" altLang="ko-KR" sz="1200" b="0" baseline="0" dirty="0"/>
                        <a:t>member</a:t>
                      </a:r>
                      <a:r>
                        <a:rPr lang="ko-KR" altLang="en-US" sz="1200" b="0" baseline="0" dirty="0"/>
                        <a:t>에 입력한 후 </a:t>
                      </a:r>
                      <a:r>
                        <a:rPr lang="en-US" altLang="ko-KR" sz="1200" b="0" baseline="0" dirty="0"/>
                        <a:t>session</a:t>
                      </a:r>
                      <a:r>
                        <a:rPr lang="ko-KR" altLang="en-US" sz="1200" b="0" baseline="0" dirty="0"/>
                        <a:t>을 재설정 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0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61924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/ </a:t>
                      </a:r>
                      <a:r>
                        <a:rPr lang="en-US" altLang="ko-KR" sz="1100" b="0" dirty="0" err="1"/>
                        <a:t>StudentDTO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stu_num</a:t>
                      </a:r>
                      <a:r>
                        <a:rPr lang="ko-KR" altLang="en-US" sz="1200" b="0" u="none" dirty="0"/>
                        <a:t>값으로 </a:t>
                      </a: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>, null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/>
                        <a:t>DTO return</a:t>
                      </a:r>
                      <a:endParaRPr lang="ko-KR" altLang="en-US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/>
                        <a:t>DTO</a:t>
                      </a:r>
                      <a:r>
                        <a:rPr lang="ko-KR" altLang="en-US" sz="1200" b="0" u="none" dirty="0"/>
                        <a:t>의</a:t>
                      </a:r>
                      <a:r>
                        <a:rPr lang="en-US" altLang="ko-KR" sz="1200" b="0" u="none" dirty="0"/>
                        <a:t> </a:t>
                      </a:r>
                      <a:r>
                        <a:rPr lang="ko-KR" altLang="en-US" sz="1200" b="0" u="none" dirty="0"/>
                        <a:t>값으로 </a:t>
                      </a:r>
                      <a:r>
                        <a:rPr lang="en-US" altLang="ko-KR" sz="1200" b="0" u="none" dirty="0" smtClean="0"/>
                        <a:t>UPDATE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</a:t>
                      </a:r>
                      <a:r>
                        <a:rPr lang="en-US" altLang="ko-KR" sz="1200" b="0" baseline="0" dirty="0"/>
                        <a:t>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UPDATE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baseline="0" dirty="0" err="1"/>
                        <a:t>main.jsp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50" name="Picture 2" descr="C:\Users\인애\Desktop\기술소개서 이미지\개인정보수정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2" y="1056118"/>
            <a:ext cx="4609131" cy="28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인애\Desktop\기술소개서 이미지\개인정보수정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3" y="3928133"/>
            <a:ext cx="5415147" cy="123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3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95865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CID-011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출결조회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AttStuInfoController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저장된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에 저장된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와 수업일수 별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ATTENDANCE TABLE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SELECT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질의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해당 수업일자의 출석여부 확인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출석입력이 되지 않았을 경우 </a:t>
                      </a:r>
                      <a:r>
                        <a:rPr lang="en-US" altLang="ko-KR" sz="1200" b="0" dirty="0"/>
                        <a:t>“-”</a:t>
                      </a:r>
                      <a:r>
                        <a:rPr lang="ko-KR" altLang="en-US" sz="1200" b="0" dirty="0"/>
                        <a:t>로 표시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출석입력이 되었을 경우 해당 출석내용 표시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초기 조회 값은 </a:t>
                      </a:r>
                      <a:r>
                        <a:rPr lang="en-US" altLang="ko-KR" sz="1200" b="0" dirty="0"/>
                        <a:t>1</a:t>
                      </a:r>
                      <a:r>
                        <a:rPr lang="ko-KR" altLang="en-US" sz="1200" b="0" dirty="0"/>
                        <a:t>일차</a:t>
                      </a:r>
                      <a:r>
                        <a:rPr lang="en-US" altLang="ko-KR" sz="1200" b="0" dirty="0"/>
                        <a:t>~20</a:t>
                      </a:r>
                      <a:r>
                        <a:rPr lang="ko-KR" altLang="en-US" sz="1200" b="0" dirty="0"/>
                        <a:t>일차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이전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다음 버튼을 누를 경우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이전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다음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 출석내용 출력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655155057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 err="1"/>
                <a:t>attStuInfo.jsp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41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67490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 smtClean="0"/>
                        <a:t>s_check_ok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저장된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호출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및 초기수업일자 선언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학생번호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수업일자별 </a:t>
                      </a:r>
                      <a:r>
                        <a:rPr lang="en-US" altLang="ko-KR" sz="1200" b="0" dirty="0" err="1"/>
                        <a:t>AttendanceDAO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 err="1"/>
                        <a:t>selectByStuNum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int,String</a:t>
                      </a:r>
                      <a:r>
                        <a:rPr lang="en-US" altLang="ko-KR" sz="1200" b="0" dirty="0"/>
                        <a:t>) </a:t>
                      </a:r>
                      <a:r>
                        <a:rPr lang="ko-KR" altLang="en-US" sz="1200" b="0" dirty="0"/>
                        <a:t>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해당 수업일자의 출석여부 확인 및 해당 수업일자별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출석내용 표시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이전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다음 버튼을 누를 경우 현재 수업일자의 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일별 기준 값인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 err="1"/>
                        <a:t>nowDay</a:t>
                      </a:r>
                      <a:r>
                        <a:rPr lang="en-US" altLang="ko-KR" sz="1200" b="0" dirty="0"/>
                        <a:t>-20/</a:t>
                      </a:r>
                      <a:r>
                        <a:rPr lang="en-US" altLang="ko-KR" sz="1200" b="0" dirty="0" err="1"/>
                        <a:t>nowDay+20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으로 이전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다음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 출석내용 출력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97" y="1148863"/>
            <a:ext cx="4594027" cy="24005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97" y="3578969"/>
            <a:ext cx="3898457" cy="32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5494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상세기능</a:t>
            </a:r>
          </a:p>
        </p:txBody>
      </p:sp>
      <p:sp>
        <p:nvSpPr>
          <p:cNvPr id="7" name="이등변 삼각형 6"/>
          <p:cNvSpPr/>
          <p:nvPr/>
        </p:nvSpPr>
        <p:spPr>
          <a:xfrm rot="10800000">
            <a:off x="1650257" y="1947856"/>
            <a:ext cx="259884" cy="28110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5431" y="2494406"/>
            <a:ext cx="2109536" cy="30993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961" y="2335349"/>
            <a:ext cx="806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01</a:t>
            </a:r>
            <a:endParaRPr lang="en-US" altLang="ko-KR" sz="4000" dirty="0">
              <a:gradFill>
                <a:gsLst>
                  <a:gs pos="0">
                    <a:srgbClr val="765661"/>
                  </a:gs>
                  <a:gs pos="100000">
                    <a:srgbClr val="76566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725431" y="3277832"/>
            <a:ext cx="2109536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1026892" y="3600000"/>
            <a:ext cx="16979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1.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비밀번호 변경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2.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회원정보 변경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3.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회원 등록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4.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회원 목록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5.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훈련생 등록 및 목록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6.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훈련생 학생 등록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7.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등록된 훈련생 삭제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9195" y="2573054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공통관리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3840292" y="1947856"/>
            <a:ext cx="259884" cy="28110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15466" y="2494406"/>
            <a:ext cx="2109536" cy="30993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28996" y="2335349"/>
            <a:ext cx="806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02</a:t>
            </a:r>
            <a:endParaRPr lang="en-US" altLang="ko-KR" sz="4000" dirty="0">
              <a:gradFill>
                <a:gsLst>
                  <a:gs pos="0">
                    <a:srgbClr val="765661"/>
                  </a:gs>
                  <a:gs pos="100000">
                    <a:srgbClr val="76566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2915465" y="3277832"/>
            <a:ext cx="2109536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Box 31"/>
          <p:cNvSpPr txBox="1"/>
          <p:nvPr/>
        </p:nvSpPr>
        <p:spPr>
          <a:xfrm>
            <a:off x="3172833" y="3600000"/>
            <a:ext cx="16979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1.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학과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기수 별 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  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학생 출결 입력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2.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학과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기수 별 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  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학생 출결 조회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3.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학생 개인 출결 조회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8178" y="2562954"/>
            <a:ext cx="8002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출결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6043857" y="1947856"/>
            <a:ext cx="259884" cy="28110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19031" y="2494406"/>
            <a:ext cx="2109536" cy="30993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32561" y="2335349"/>
            <a:ext cx="806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03</a:t>
            </a:r>
            <a:endParaRPr lang="en-US" altLang="ko-KR" sz="4000" dirty="0">
              <a:gradFill>
                <a:gsLst>
                  <a:gs pos="0">
                    <a:srgbClr val="765661"/>
                  </a:gs>
                  <a:gs pos="100000">
                    <a:srgbClr val="76566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cxnSp>
        <p:nvCxnSpPr>
          <p:cNvPr id="37" name="직선 연결선 36"/>
          <p:cNvCxnSpPr>
            <a:cxnSpLocks/>
          </p:cNvCxnSpPr>
          <p:nvPr/>
        </p:nvCxnSpPr>
        <p:spPr>
          <a:xfrm>
            <a:off x="5119031" y="3277832"/>
            <a:ext cx="2109536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/>
          <p:cNvSpPr txBox="1"/>
          <p:nvPr/>
        </p:nvSpPr>
        <p:spPr>
          <a:xfrm>
            <a:off x="5332062" y="3600000"/>
            <a:ext cx="16482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1.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시험문항 작성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2.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객관식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포트폴리오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  시험 출제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3.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객관식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포트폴리오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  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평가기준 작성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4.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성적 입력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조회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56474" y="2573054"/>
            <a:ext cx="153760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시험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성적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8233892" y="1947856"/>
            <a:ext cx="259884" cy="28110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09066" y="2494406"/>
            <a:ext cx="2109536" cy="30993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22596" y="2335349"/>
            <a:ext cx="806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04</a:t>
            </a:r>
            <a:endParaRPr lang="en-US" altLang="ko-KR" sz="4000" dirty="0">
              <a:gradFill>
                <a:gsLst>
                  <a:gs pos="0">
                    <a:srgbClr val="765661"/>
                  </a:gs>
                  <a:gs pos="100000">
                    <a:srgbClr val="76566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7294074" y="3270016"/>
            <a:ext cx="2109536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7463335" y="3600000"/>
            <a:ext cx="20185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1.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학과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부서 개설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2.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학과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부서 목록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3.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학과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부서 수정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4.NCS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비</a:t>
            </a:r>
            <a:r>
              <a:rPr lang="en-US" altLang="ko-KR" sz="14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NCS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교과목 등록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5.NCS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비</a:t>
            </a:r>
            <a:r>
              <a:rPr lang="en-US" altLang="ko-KR" sz="14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NCS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 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</a:rPr>
              <a:t>교과목 목록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6.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능력단위코드 등록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7.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교과목 별 강의교수 등록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23278" y="2573053"/>
            <a:ext cx="153760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학과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과목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이등변 삼각형 45"/>
          <p:cNvSpPr/>
          <p:nvPr/>
        </p:nvSpPr>
        <p:spPr>
          <a:xfrm rot="10800000">
            <a:off x="10427979" y="1947855"/>
            <a:ext cx="259884" cy="28110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503153" y="2494405"/>
            <a:ext cx="2109536" cy="30993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16683" y="2335348"/>
            <a:ext cx="806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05</a:t>
            </a:r>
            <a:endParaRPr lang="en-US" altLang="ko-KR" sz="4000" dirty="0">
              <a:gradFill>
                <a:gsLst>
                  <a:gs pos="0">
                    <a:srgbClr val="765661"/>
                  </a:gs>
                  <a:gs pos="100000">
                    <a:srgbClr val="76566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9503153" y="3270016"/>
            <a:ext cx="2109536" cy="0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9548670" y="3600000"/>
            <a:ext cx="20185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1.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회계 작성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2.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회의록 작성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3.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면접확인서 작성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4.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재원증명서 작성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5.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중도탈락 입력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6.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상담 작성 및 확인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7.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교수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교직원 일정 등록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8.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교수</a:t>
            </a:r>
            <a:r>
              <a:rPr lang="en-US" altLang="ko-KR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/</a:t>
            </a:r>
            <a:r>
              <a:rPr lang="ko-KR" altLang="en-US" sz="1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</a:rPr>
              <a:t>교직원 일정 목록</a:t>
            </a:r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  <a:p>
            <a:endParaRPr lang="en-US" altLang="ko-KR" sz="1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9118" y="2573053"/>
            <a:ext cx="153760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행정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일정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0" y="67549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6442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57680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stu_num</a:t>
                      </a:r>
                      <a:r>
                        <a:rPr lang="en-US" altLang="ko-KR" sz="1100" b="0" dirty="0"/>
                        <a:t> , String </a:t>
                      </a:r>
                      <a:r>
                        <a:rPr lang="en-US" altLang="ko-KR" sz="1100" b="0" dirty="0" err="1"/>
                        <a:t>att_date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stu_num,att_date</a:t>
                      </a:r>
                      <a:r>
                        <a:rPr lang="ko-KR" altLang="en-US" sz="1200" b="0" u="none" dirty="0"/>
                        <a:t>로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ko-KR" altLang="en-US" sz="1200" b="0" u="none" dirty="0"/>
                        <a:t>수업일자 별 출석내용 </a:t>
                      </a: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u="none" dirty="0"/>
                        <a:t>해당 수업일자에 출석이 입력되지 않았으면 </a:t>
                      </a:r>
                      <a:r>
                        <a:rPr lang="en-US" altLang="ko-KR" sz="1200" b="0" u="none" dirty="0"/>
                        <a:t>null 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u="none" dirty="0"/>
                        <a:t>해당 수업일자에 출석이 입력되었으면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/>
                        <a:t>set</a:t>
                      </a:r>
                      <a:r>
                        <a:rPr lang="ko-KR" altLang="en-US" sz="1200" b="0" u="none" dirty="0"/>
                        <a:t>후 </a:t>
                      </a:r>
                      <a:r>
                        <a:rPr lang="en-US" altLang="ko-KR" sz="1200" b="0" u="none" dirty="0"/>
                        <a:t>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AttendanceDTO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att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학생정보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수업일자별 출석정보를 </a:t>
                      </a:r>
                      <a:r>
                        <a:rPr lang="en-US" altLang="ko-KR" sz="1200" kern="1200" dirty="0" err="1"/>
                        <a:t>attStuInfo.jsp</a:t>
                      </a:r>
                      <a:r>
                        <a:rPr lang="ko-KR" altLang="en-US" sz="1200" kern="1200" dirty="0"/>
                        <a:t>에 표시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2083373"/>
            <a:ext cx="6799881" cy="24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17052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CID-014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시험문제 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stu_testController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시험목록 버튼</a:t>
                      </a:r>
                      <a:r>
                        <a:rPr lang="ko-KR" altLang="en-US" sz="1200" baseline="0" dirty="0"/>
                        <a:t> 클릭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객관식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비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객관식</a:t>
                      </a:r>
                      <a:r>
                        <a:rPr lang="en-US" altLang="ko-KR" sz="1200" dirty="0"/>
                        <a:t>,NCS</a:t>
                      </a:r>
                      <a:r>
                        <a:rPr lang="ko-KR" altLang="en-US" sz="1200" dirty="0"/>
                        <a:t>포트폴리오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비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포트폴리오 목록을 불러오기 위해 </a:t>
                      </a:r>
                      <a:r>
                        <a:rPr lang="ko-KR" altLang="en-US" sz="1200" baseline="0" dirty="0"/>
                        <a:t>로그인한 </a:t>
                      </a:r>
                      <a:r>
                        <a:rPr lang="en-US" altLang="ko-KR" sz="1200" baseline="0" dirty="0"/>
                        <a:t>session</a:t>
                      </a:r>
                      <a:r>
                        <a:rPr lang="ko-KR" altLang="en-US" sz="1200" baseline="0" dirty="0"/>
                        <a:t>값에서 학과번호와 학과기수로 각각의 </a:t>
                      </a:r>
                      <a:r>
                        <a:rPr lang="en-US" altLang="ko-KR" sz="1200" baseline="0" dirty="0"/>
                        <a:t>DAO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aseline="0" dirty="0"/>
                        <a:t>각각의 </a:t>
                      </a:r>
                      <a:r>
                        <a:rPr lang="en-US" altLang="ko-KR" sz="1200" baseline="0" dirty="0"/>
                        <a:t>TABLE</a:t>
                      </a:r>
                      <a:r>
                        <a:rPr lang="ko-KR" altLang="en-US" sz="1200" baseline="0" dirty="0"/>
                        <a:t>을 </a:t>
                      </a:r>
                      <a:r>
                        <a:rPr lang="en-US" altLang="ko-KR" sz="1200" baseline="0" dirty="0" smtClean="0"/>
                        <a:t>SELECT </a:t>
                      </a:r>
                      <a:r>
                        <a:rPr lang="ko-KR" altLang="en-US" sz="1200" baseline="0" dirty="0" smtClean="0"/>
                        <a:t>질의하여 </a:t>
                      </a:r>
                      <a:r>
                        <a:rPr lang="ko-KR" altLang="en-US" sz="1200" baseline="0" dirty="0"/>
                        <a:t>값 </a:t>
                      </a:r>
                      <a:r>
                        <a:rPr lang="en-US" altLang="ko-KR" sz="1200" baseline="0" dirty="0"/>
                        <a:t>return 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 </a:t>
                      </a:r>
                      <a:r>
                        <a:rPr lang="ko-KR" altLang="en-US" sz="1200" baseline="0" dirty="0"/>
                        <a:t>받아온 값을 각각의 </a:t>
                      </a:r>
                      <a:r>
                        <a:rPr lang="en-US" altLang="ko-KR" sz="1200" dirty="0"/>
                        <a:t>List&lt;DTO&gt;</a:t>
                      </a:r>
                      <a:r>
                        <a:rPr lang="ko-KR" altLang="en-US" sz="1200" baseline="0" dirty="0"/>
                        <a:t> 입력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 err="1"/>
                        <a:t>Stu_test_view.jsp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649427108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64378" y="1445123"/>
            <a:ext cx="1552654" cy="550527"/>
            <a:chOff x="2469444" y="3792008"/>
            <a:chExt cx="2947901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469444" y="3792008"/>
              <a:ext cx="2947901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stu_test_view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23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18983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s_test_view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에서 로그인한 학생의 학과번호와 학과기수를 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각각의 </a:t>
                      </a:r>
                      <a:r>
                        <a:rPr lang="en-US" altLang="ko-KR" sz="1200" b="0" baseline="0" dirty="0" err="1"/>
                        <a:t>DAO.selectByClass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String,String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에 학과번호와 학과기수를 입력하여 보낸다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받아온 값을 각각의 </a:t>
                      </a:r>
                      <a:r>
                        <a:rPr lang="en-US" altLang="ko-KR" sz="1200" b="0" dirty="0"/>
                        <a:t>List&lt;</a:t>
                      </a:r>
                      <a:r>
                        <a:rPr lang="en-US" altLang="ko-KR" sz="1200" b="0" dirty="0" err="1"/>
                        <a:t>N_ncst_cDTO</a:t>
                      </a:r>
                      <a:r>
                        <a:rPr lang="en-US" altLang="ko-KR" sz="1200" b="0" dirty="0"/>
                        <a:t>&gt;, List&lt;</a:t>
                      </a:r>
                      <a:r>
                        <a:rPr lang="en-US" altLang="ko-KR" sz="1200" b="0" dirty="0" err="1"/>
                        <a:t>Ncst_cDTO</a:t>
                      </a:r>
                      <a:r>
                        <a:rPr lang="en-US" altLang="ko-KR" sz="1200" b="0" dirty="0"/>
                        <a:t>&gt;,</a:t>
                      </a:r>
                      <a:r>
                        <a:rPr lang="en-US" altLang="ko-KR" sz="1200" b="0" baseline="0" dirty="0"/>
                        <a:t> List&lt;</a:t>
                      </a:r>
                      <a:r>
                        <a:rPr lang="en-US" altLang="ko-KR" sz="1200" b="0" baseline="0" dirty="0" err="1"/>
                        <a:t>N_ncst_fDTO</a:t>
                      </a:r>
                      <a:r>
                        <a:rPr lang="en-US" altLang="ko-KR" sz="1200" b="0" baseline="0" dirty="0"/>
                        <a:t>&gt;, List&lt;</a:t>
                      </a:r>
                      <a:r>
                        <a:rPr lang="en-US" altLang="ko-KR" sz="1200" b="0" baseline="0" dirty="0" err="1"/>
                        <a:t>Ncst_fDTO</a:t>
                      </a:r>
                      <a:r>
                        <a:rPr lang="en-US" altLang="ko-KR" sz="1200" b="0" baseline="0" dirty="0"/>
                        <a:t>&gt;</a:t>
                      </a:r>
                      <a:r>
                        <a:rPr lang="ko-KR" altLang="en-US" sz="1200" b="0" baseline="0" dirty="0"/>
                        <a:t>에 넣고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넣는다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074" name="Picture 2" descr="C:\Users\인애\Desktop\기술소개서 이미지\학생\시험목록보기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53443"/>
            <a:ext cx="6980592" cy="27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78836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String,String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0" dirty="0"/>
                        <a:t>List&lt;DTO&gt;</a:t>
                      </a:r>
                      <a:r>
                        <a:rPr lang="en-US" altLang="ko-KR" sz="1200" b="0" baseline="0" dirty="0"/>
                        <a:t> return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n_ncs_test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ncs_test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n_ncs_fot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ncs_fot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 err="1"/>
                        <a:t>stu_test_view.jsp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098" name="Picture 2" descr="C:\Users\인애\Desktop\기술소개서 이미지\학생\시험목록보기-다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33578"/>
            <a:ext cx="7043430" cy="29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86008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CID-017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/>
                        <a:t>객관식시험문제보기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stu_testController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시험문제 </a:t>
                      </a:r>
                      <a:r>
                        <a:rPr lang="ko-KR" altLang="en-US" sz="1200" dirty="0" smtClean="0"/>
                        <a:t>목록 중 </a:t>
                      </a:r>
                      <a:r>
                        <a:rPr lang="ko-KR" altLang="en-US" sz="1200" dirty="0"/>
                        <a:t>객관식 시험문제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교수가 출제한 문제목록과 </a:t>
                      </a:r>
                      <a:r>
                        <a:rPr lang="ko-KR" altLang="en-US" sz="1200" dirty="0" smtClean="0"/>
                        <a:t>만들어져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있는 </a:t>
                      </a:r>
                      <a:r>
                        <a:rPr lang="ko-KR" altLang="en-US" sz="1200" dirty="0"/>
                        <a:t>문제목록을 비교하기 위해 </a:t>
                      </a:r>
                      <a:r>
                        <a:rPr lang="en-US" altLang="ko-KR" sz="1200" dirty="0" err="1"/>
                        <a:t>N_ncs_c_itemDAO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 err="1"/>
                        <a:t>N_ncst_cDAO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각각의 </a:t>
                      </a:r>
                      <a:r>
                        <a:rPr lang="en-US" altLang="ko-KR" sz="1200" dirty="0"/>
                        <a:t>TABLE</a:t>
                      </a:r>
                      <a:r>
                        <a:rPr lang="ko-KR" altLang="en-US" sz="1200" dirty="0"/>
                        <a:t>을 </a:t>
                      </a:r>
                      <a:r>
                        <a:rPr lang="en-US" altLang="ko-KR" sz="1200" dirty="0"/>
                        <a:t>SELECT</a:t>
                      </a:r>
                      <a:r>
                        <a:rPr lang="ko-KR" altLang="en-US" sz="1200" dirty="0"/>
                        <a:t>질의 하여 값 </a:t>
                      </a:r>
                      <a:r>
                        <a:rPr lang="en-US" altLang="ko-KR" sz="1200" dirty="0" smtClean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받아온 값들을 서로 비교하여 일치하는 값을 </a:t>
                      </a:r>
                      <a:r>
                        <a:rPr lang="en-US" altLang="ko-KR" sz="1200" dirty="0"/>
                        <a:t>List</a:t>
                      </a:r>
                      <a:r>
                        <a:rPr lang="ko-KR" altLang="en-US" sz="1200" dirty="0"/>
                        <a:t>에 입력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stu_test_solving.jsp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ko-KR" altLang="en-US" sz="1200" dirty="0" smtClean="0"/>
                        <a:t>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30476598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0745" y="1445123"/>
            <a:ext cx="1837746" cy="550527"/>
            <a:chOff x="2320634" y="3792008"/>
            <a:chExt cx="3096709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320634" y="3792008"/>
              <a:ext cx="3096709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 err="1"/>
                <a:t>stu_test_solving.jsp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5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549874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test_solving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stu_test_view</a:t>
                      </a:r>
                      <a:r>
                        <a:rPr lang="ko-KR" altLang="en-US" sz="1200" b="0" baseline="0" dirty="0"/>
                        <a:t>에서 </a:t>
                      </a:r>
                      <a:r>
                        <a:rPr lang="en-US" altLang="ko-KR" sz="1200" b="0" baseline="0" dirty="0"/>
                        <a:t>divisions, </a:t>
                      </a:r>
                      <a:r>
                        <a:rPr lang="en-US" altLang="ko-KR" sz="1200" b="0" baseline="0" dirty="0" err="1"/>
                        <a:t>std_num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sub_code</a:t>
                      </a:r>
                      <a:r>
                        <a:rPr lang="en-US" altLang="ko-KR" sz="1200" b="0" baseline="0" dirty="0"/>
                        <a:t>, code,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dep_num_pro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dep_class_pro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Divisions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와 비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를 구분한다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N_ncs_c_itemDAO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 err="1"/>
                        <a:t>N_ncst_cDAO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selectByGroup_List</a:t>
                      </a:r>
                      <a:r>
                        <a:rPr lang="ko-KR" altLang="en-US" sz="1200" b="0" dirty="0"/>
                        <a:t>에 각각의 값을 입력하여 보낸다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받아온 값을 각각의 </a:t>
                      </a:r>
                      <a:r>
                        <a:rPr lang="en-US" altLang="ko-KR" sz="1200" b="0" baseline="0" dirty="0"/>
                        <a:t>List&lt;DTO&gt;</a:t>
                      </a:r>
                      <a:r>
                        <a:rPr lang="ko-KR" altLang="en-US" sz="1200" b="0" baseline="0" dirty="0"/>
                        <a:t>에 넣고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 두 </a:t>
                      </a:r>
                      <a:r>
                        <a:rPr lang="en-US" altLang="ko-KR" sz="1200" b="0" baseline="0" dirty="0"/>
                        <a:t>List</a:t>
                      </a:r>
                      <a:r>
                        <a:rPr lang="ko-KR" altLang="en-US" sz="1200" b="0" baseline="0" dirty="0"/>
                        <a:t>를 비교하여 일치하는 값만 </a:t>
                      </a:r>
                      <a:r>
                        <a:rPr lang="en-US" altLang="ko-KR" sz="1200" b="0" baseline="0" dirty="0"/>
                        <a:t>List&lt;</a:t>
                      </a:r>
                      <a:r>
                        <a:rPr lang="en-US" altLang="ko-KR" sz="1200" b="0" baseline="0" dirty="0" err="1"/>
                        <a:t>N_ncs_c_itemDTO</a:t>
                      </a:r>
                      <a:r>
                        <a:rPr lang="en-US" altLang="ko-KR" sz="1200" b="0" baseline="0" dirty="0"/>
                        <a:t>&gt; </a:t>
                      </a:r>
                      <a:r>
                        <a:rPr lang="en-US" altLang="ko-KR" sz="1200" b="0" baseline="0" dirty="0" err="1"/>
                        <a:t>nc_itemtest</a:t>
                      </a:r>
                      <a:r>
                        <a:rPr lang="ko-KR" altLang="en-US" sz="1200" b="0" baseline="0" dirty="0"/>
                        <a:t>에 넣는다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Nc_itemtest</a:t>
                      </a:r>
                      <a:r>
                        <a:rPr lang="ko-KR" altLang="en-US" sz="1200" b="0" baseline="0" dirty="0"/>
                        <a:t>를 포함한 변수의 값을 문제풀이를 위해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넣는다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5122" name="Picture 2" descr="C:\Users\인애\Desktop\기술소개서 이미지\학생\객관식시험문제보기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9" y="1523544"/>
            <a:ext cx="6812700" cy="42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84424"/>
              </p:ext>
            </p:extLst>
          </p:nvPr>
        </p:nvGraphicFramePr>
        <p:xfrm>
          <a:off x="110835" y="691957"/>
          <a:ext cx="11844904" cy="6217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, String , 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0" dirty="0"/>
                        <a:t>List&lt;DTO&gt;</a:t>
                      </a:r>
                      <a:r>
                        <a:rPr lang="en-US" altLang="ko-KR" sz="1200" b="0" baseline="0" dirty="0"/>
                        <a:t> return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divisions, </a:t>
                      </a:r>
                      <a:r>
                        <a:rPr lang="en-US" altLang="ko-KR" sz="1200" b="0" dirty="0" err="1"/>
                        <a:t>sub_code</a:t>
                      </a:r>
                      <a:r>
                        <a:rPr lang="en-US" altLang="ko-KR" sz="1200" b="0" dirty="0"/>
                        <a:t>, code, </a:t>
                      </a:r>
                      <a:r>
                        <a:rPr lang="en-US" altLang="ko-KR" sz="1200" b="0" dirty="0" err="1"/>
                        <a:t>n_c_item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dep_num_pro</a:t>
                      </a:r>
                      <a:r>
                        <a:rPr lang="en-US" altLang="ko-KR" sz="1200" b="0" baseline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 </a:t>
                      </a:r>
                      <a:r>
                        <a:rPr lang="en-US" altLang="ko-KR" sz="1200" b="0" baseline="0" dirty="0" err="1"/>
                        <a:t>dep_class_pro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 err="1"/>
                        <a:t>stu_test_solving.jsp</a:t>
                      </a:r>
                      <a:r>
                        <a:rPr lang="ko-KR" altLang="en-US" sz="1200" dirty="0"/>
                        <a:t>로 이동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6146" name="Picture 2" descr="C:\Users\인애\Desktop\기술소개서 이미지\학생\객관식시험문제보기-다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5563"/>
            <a:ext cx="6949439" cy="27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4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32687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CID-020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/>
                        <a:t>객관식시험문제풀기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stu_testController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객관식 시험문제의 정답을 모두 체크한 후 완료버튼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문제의 체크한 값과 정답을 </a:t>
                      </a:r>
                      <a:r>
                        <a:rPr lang="ko-KR" altLang="en-US" sz="1200" dirty="0" err="1"/>
                        <a:t>비교하기위해</a:t>
                      </a:r>
                      <a:r>
                        <a:rPr lang="ko-KR" altLang="en-US" sz="1200" dirty="0"/>
                        <a:t>  </a:t>
                      </a:r>
                      <a:r>
                        <a:rPr lang="en-US" altLang="ko-KR" sz="1200" dirty="0" err="1"/>
                        <a:t>N_ncs_c_itemDAO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selectAns</a:t>
                      </a:r>
                      <a:r>
                        <a:rPr lang="ko-KR" altLang="en-US" sz="1200" dirty="0"/>
                        <a:t>에 </a:t>
                      </a:r>
                      <a:r>
                        <a:rPr lang="en-US" altLang="ko-KR" sz="1200" dirty="0"/>
                        <a:t>parameter</a:t>
                      </a:r>
                      <a:r>
                        <a:rPr lang="ko-KR" altLang="en-US" sz="1200" dirty="0"/>
                        <a:t>입력 후 </a:t>
                      </a:r>
                      <a:r>
                        <a:rPr lang="en-US" altLang="ko-KR" sz="1200" dirty="0" smtClean="0"/>
                        <a:t>SELECT </a:t>
                      </a:r>
                      <a:r>
                        <a:rPr lang="ko-KR" altLang="en-US" sz="1200" dirty="0" smtClean="0"/>
                        <a:t>질의하여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baseline="0" dirty="0"/>
                        <a:t> 또는 </a:t>
                      </a:r>
                      <a:r>
                        <a:rPr lang="en-US" altLang="ko-KR" sz="1200" baseline="0" dirty="0"/>
                        <a:t>DTO</a:t>
                      </a:r>
                      <a:r>
                        <a:rPr lang="ko-KR" altLang="en-US" sz="1200" baseline="0" dirty="0"/>
                        <a:t>값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 </a:t>
                      </a:r>
                      <a:r>
                        <a:rPr lang="ko-KR" altLang="en-US" sz="1200" dirty="0"/>
                        <a:t>받아온 값에 따라 </a:t>
                      </a:r>
                      <a:r>
                        <a:rPr lang="ko-KR" altLang="en-US" sz="1200" dirty="0" err="1"/>
                        <a:t>정답값</a:t>
                      </a:r>
                      <a:r>
                        <a:rPr lang="ko-KR" altLang="en-US" sz="1200" dirty="0"/>
                        <a:t> 변경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N_ncs_choiceDAO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N_NCS_CHOICE</a:t>
                      </a:r>
                      <a:r>
                        <a:rPr lang="ko-KR" altLang="en-US" sz="1200" dirty="0"/>
                        <a:t>에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stu_test_view.jsp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30832350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86922" y="1445122"/>
            <a:ext cx="1649502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stu_test_view.jsp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36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7170" name="Picture 2" descr="C:\Users\인애\Desktop\기술소개서 이미지\학생\객관식시험풀기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32411"/>
            <a:ext cx="7884505" cy="44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48663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test_ok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stu_test_solving.jsp</a:t>
                      </a:r>
                      <a:r>
                        <a:rPr lang="ko-KR" altLang="en-US" sz="1200" b="0" baseline="0" dirty="0"/>
                        <a:t>에서 </a:t>
                      </a:r>
                      <a:r>
                        <a:rPr lang="en-US" altLang="ko-KR" sz="1200" b="0" baseline="0" dirty="0" err="1"/>
                        <a:t>check_item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test_que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std_num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item_group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sub_code</a:t>
                      </a:r>
                      <a:r>
                        <a:rPr lang="en-US" altLang="ko-KR" sz="1200" b="0" baseline="0" dirty="0"/>
                        <a:t>, code, divisions,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dep_num_pro,dep_class_pro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Divisions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와 비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를 구분한다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Check_item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문제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수만큼 </a:t>
                      </a:r>
                      <a:r>
                        <a:rPr lang="en-US" altLang="ko-KR" sz="1200" b="0" dirty="0"/>
                        <a:t>for</a:t>
                      </a:r>
                      <a:r>
                        <a:rPr lang="ko-KR" altLang="en-US" sz="1200" b="0" dirty="0"/>
                        <a:t>문을 사용한다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N_ncs_c_itemDAO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selectAns</a:t>
                      </a:r>
                      <a:r>
                        <a:rPr lang="ko-KR" altLang="en-US" sz="1200" b="0" dirty="0"/>
                        <a:t>에 값을 입력하여 보낸다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받아온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‘N’</a:t>
                      </a:r>
                      <a:r>
                        <a:rPr lang="ko-KR" altLang="en-US" sz="1200" b="0" dirty="0"/>
                        <a:t>을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err="1"/>
                        <a:t>아닐경우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‘Y’</a:t>
                      </a:r>
                      <a:r>
                        <a:rPr lang="ko-KR" altLang="en-US" sz="1200" b="0" dirty="0"/>
                        <a:t>를 정답변수에 입력한다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N_ncs_choiceDTO</a:t>
                      </a:r>
                      <a:r>
                        <a:rPr lang="en-US" altLang="ko-KR" sz="1200" b="0" dirty="0"/>
                        <a:t> choice</a:t>
                      </a:r>
                      <a:r>
                        <a:rPr lang="ko-KR" altLang="en-US" sz="1200" b="0" dirty="0"/>
                        <a:t>에 값을 담아  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</a:t>
                      </a:r>
                      <a:r>
                        <a:rPr lang="en-US" altLang="ko-KR" sz="1200" b="0" baseline="0" dirty="0" err="1"/>
                        <a:t>n_ncs_choiceDAO.</a:t>
                      </a:r>
                      <a:r>
                        <a:rPr lang="en-US" altLang="ko-KR" sz="1200" b="0" dirty="0" err="1"/>
                        <a:t>insert</a:t>
                      </a:r>
                      <a:r>
                        <a:rPr lang="en-US" altLang="ko-KR" sz="1200" b="0" dirty="0"/>
                        <a:t>(choice)</a:t>
                      </a:r>
                      <a:r>
                        <a:rPr lang="ko-KR" altLang="en-US" sz="1200" b="0" dirty="0"/>
                        <a:t>로 보낸다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8194" name="Picture 2" descr="C:\Users\인애\Desktop\기술소개서 이미지\학생\객관식시험풀기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1647"/>
            <a:ext cx="7137070" cy="37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07162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, String , </a:t>
                      </a:r>
                      <a:r>
                        <a:rPr lang="en-US" altLang="ko-KR" sz="1100" b="0" baseline="0" dirty="0" err="1"/>
                        <a:t>int</a:t>
                      </a:r>
                      <a:r>
                        <a:rPr lang="en-US" altLang="ko-KR" sz="1100" b="0" baseline="0" dirty="0"/>
                        <a:t> ,String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baseline="0" dirty="0"/>
                        <a:t> 질의 시 </a:t>
                      </a:r>
                      <a:r>
                        <a:rPr lang="en-US" altLang="ko-KR" sz="1200" baseline="0" dirty="0" err="1"/>
                        <a:t>stu_test_view.jsp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2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6226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Use Case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5539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Use Case Diagram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1" y="1286120"/>
            <a:ext cx="7677597" cy="54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87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3831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CID-023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10" baseline="0" dirty="0"/>
                        <a:t>포트폴리오시험문제보기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stu_testController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시험문제 </a:t>
                      </a:r>
                      <a:r>
                        <a:rPr lang="ko-KR" altLang="en-US" sz="1200" dirty="0" smtClean="0"/>
                        <a:t>목록 중 </a:t>
                      </a:r>
                      <a:r>
                        <a:rPr lang="ko-KR" altLang="en-US" sz="1200" dirty="0"/>
                        <a:t>객관식 시험문제 클릭</a:t>
                      </a:r>
                      <a:endParaRPr lang="en-US" altLang="ko-KR" sz="12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N_ncs_f_stdDAO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N_NCS_F_STD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질의하여 값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Stu_test_folio.jsp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293205977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546186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 err="1"/>
                <a:t>stu_test_folio.jsp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81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1026" name="Picture 2" descr="C:\Users\인애\Desktop\기술소개서 이미지\학생\포트폴리오문제보기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78178"/>
            <a:ext cx="7054762" cy="31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62239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test_folio</a:t>
                      </a:r>
                      <a:r>
                        <a:rPr lang="en-US" altLang="ko-KR" sz="1100" b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</a:t>
                      </a:r>
                      <a:r>
                        <a:rPr lang="en-US" altLang="ko-KR" sz="1200" b="0" dirty="0" err="1"/>
                        <a:t>stu_test_view.jsp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divisions,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std_num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sub_code</a:t>
                      </a:r>
                      <a:r>
                        <a:rPr lang="en-US" altLang="ko-KR" sz="1200" b="0" baseline="0" dirty="0"/>
                        <a:t>, code,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dep_num_pro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dep_class_pro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2. Divisions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와 비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를 구분한다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3.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N_ncs_f_stdDAO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에 값을 입력하여 보낸다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4. Return</a:t>
                      </a:r>
                      <a:r>
                        <a:rPr lang="ko-KR" altLang="en-US" sz="1200" b="0" baseline="0" dirty="0"/>
                        <a:t>받아온 값을 </a:t>
                      </a:r>
                      <a:r>
                        <a:rPr lang="en-US" altLang="ko-KR" sz="1200" b="0" baseline="0" dirty="0" err="1"/>
                        <a:t>N_ncs_f_stdDTO</a:t>
                      </a:r>
                      <a:r>
                        <a:rPr lang="ko-KR" altLang="en-US" sz="1200" b="0" baseline="0" dirty="0"/>
                        <a:t>에 넣고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넣는다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2050" name="Picture 2" descr="C:\Users\인애\Desktop\기술소개서 이미지\학생\포트폴리오문제보기-다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46670"/>
            <a:ext cx="7236723" cy="329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6813"/>
              </p:ext>
            </p:extLst>
          </p:nvPr>
        </p:nvGraphicFramePr>
        <p:xfrm>
          <a:off x="110835" y="691957"/>
          <a:ext cx="11844904" cy="6217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n_f_std</a:t>
                      </a:r>
                      <a:r>
                        <a:rPr lang="en-US" altLang="ko-KR" sz="1200" b="0" dirty="0"/>
                        <a:t>, divisions, </a:t>
                      </a:r>
                      <a:r>
                        <a:rPr lang="en-US" altLang="ko-KR" sz="1200" b="0" dirty="0" err="1"/>
                        <a:t>sub_code</a:t>
                      </a:r>
                      <a:r>
                        <a:rPr lang="en-US" altLang="ko-KR" sz="1200" b="0" dirty="0"/>
                        <a:t>, code, </a:t>
                      </a:r>
                      <a:r>
                        <a:rPr lang="en-US" altLang="ko-KR" sz="1200" b="0" dirty="0" err="1"/>
                        <a:t>pro_num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dep_num_pro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       </a:t>
                      </a:r>
                      <a:r>
                        <a:rPr lang="en-US" altLang="ko-KR" sz="1200" b="0" baseline="0" dirty="0" err="1"/>
                        <a:t>dep_class_pro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baseline="0" dirty="0" err="1"/>
                        <a:t>stu_test_folio.jsp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3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2959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CID-026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/>
                        <a:t>포트폴리오시험풀기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stu_testController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aseline="0" dirty="0"/>
                        <a:t>포트폴리오 시험문제 페이지에서 포트폴리오 파일을 선택 후 올리기 버튼을 클릭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N_ncs_folioDao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selectByFolio_Name</a:t>
                      </a:r>
                      <a:r>
                        <a:rPr lang="en-US" altLang="ko-KR" sz="1200" dirty="0"/>
                        <a:t>(String)</a:t>
                      </a:r>
                      <a:r>
                        <a:rPr lang="ko-KR" altLang="en-US" sz="1200" dirty="0"/>
                        <a:t>으로 이동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N_NCS_FOLIO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</a:t>
                      </a:r>
                      <a:r>
                        <a:rPr lang="ko-KR" altLang="en-US" sz="1200" baseline="0" dirty="0"/>
                        <a:t>값이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 아니면 </a:t>
                      </a:r>
                      <a:r>
                        <a:rPr lang="en-US" altLang="ko-KR" sz="1200" baseline="0" dirty="0" err="1"/>
                        <a:t>stu_test_folio.jsp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</a:t>
                      </a:r>
                      <a:r>
                        <a:rPr lang="ko-KR" altLang="en-US" sz="1200" baseline="0" dirty="0"/>
                        <a:t>값이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이면 </a:t>
                      </a:r>
                      <a:r>
                        <a:rPr lang="en-US" altLang="ko-KR" sz="1200" baseline="0" dirty="0" err="1"/>
                        <a:t>N_ncs_folioDao</a:t>
                      </a:r>
                      <a:r>
                        <a:rPr lang="ko-KR" altLang="en-US" sz="1200" baseline="0" dirty="0"/>
                        <a:t>의 </a:t>
                      </a:r>
                      <a:r>
                        <a:rPr lang="en-US" altLang="ko-KR" sz="1200" baseline="0" dirty="0"/>
                        <a:t>insert(</a:t>
                      </a:r>
                      <a:r>
                        <a:rPr lang="en-US" altLang="ko-KR" sz="1200" baseline="0" dirty="0" err="1"/>
                        <a:t>N_ncs_folioDTO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N_NCS_FOLIO</a:t>
                      </a:r>
                      <a:r>
                        <a:rPr lang="ko-KR" altLang="en-US" sz="1200" baseline="0" dirty="0"/>
                        <a:t>를 </a:t>
                      </a:r>
                      <a:r>
                        <a:rPr lang="en-US" altLang="ko-KR" sz="1200" baseline="0" dirty="0"/>
                        <a:t>INSERT 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Stu_test_view.jsp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598124329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84546" y="1445122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stu_test_view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3074" name="Picture 2" descr="C:\Users\인애\Desktop\기술소개서 이미지\학생\포트폴리오문제풀기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844"/>
            <a:ext cx="6984797" cy="493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0382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folio_upload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stu_test_folio.jsp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divisions,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sub_code</a:t>
                      </a:r>
                      <a:r>
                        <a:rPr lang="en-US" altLang="ko-KR" sz="1200" b="0" baseline="0" dirty="0"/>
                        <a:t>, code, </a:t>
                      </a:r>
                      <a:r>
                        <a:rPr lang="en-US" altLang="ko-KR" sz="1200" b="0" baseline="0" dirty="0" err="1"/>
                        <a:t>std_num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n_folio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dep_num_pro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dep_class_pro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Divisions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와 비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를 구분한다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N_ncs_folioDAO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selectBFolio_Name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값을 입력하고 보내 같은 이름의 파일이 존재하는지 검사한다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받아온 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 err="1"/>
                        <a:t>stu_test_folio.jsp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받아온 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이면 지정된 폴더에 파일을 </a:t>
                      </a:r>
                      <a:r>
                        <a:rPr lang="en-US" altLang="ko-KR" sz="1200" b="0" baseline="0" dirty="0"/>
                        <a:t>UPLOAD</a:t>
                      </a:r>
                      <a:r>
                        <a:rPr lang="ko-KR" altLang="en-US" sz="1200" b="0" baseline="0" dirty="0"/>
                        <a:t>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N_ncs_folioDTO</a:t>
                      </a:r>
                      <a:r>
                        <a:rPr lang="ko-KR" altLang="en-US" sz="1200" b="0" baseline="0" dirty="0"/>
                        <a:t>에 값을 담고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N_ncs_folioDAO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N_ncs_folioDTO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52997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     /   </a:t>
                      </a:r>
                      <a:r>
                        <a:rPr lang="en-US" altLang="ko-KR" sz="1100" b="0" dirty="0" err="1"/>
                        <a:t>N_ncs_folioDTO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endParaRPr lang="en-US" altLang="ko-KR" sz="1200" b="0" dirty="0"/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값이 있을 경우 </a:t>
                      </a:r>
                      <a:r>
                        <a:rPr lang="en-US" altLang="ko-KR" sz="1200" dirty="0" err="1"/>
                        <a:t>stu_test_folio.jsp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값이 없을 경우 </a:t>
                      </a:r>
                      <a:r>
                        <a:rPr lang="en-US" altLang="ko-KR" sz="1200" baseline="0" dirty="0"/>
                        <a:t>INSERT </a:t>
                      </a:r>
                      <a:r>
                        <a:rPr lang="ko-KR" altLang="en-US" sz="1200" baseline="0" dirty="0"/>
                        <a:t>질의 후 </a:t>
                      </a:r>
                      <a:r>
                        <a:rPr lang="en-US" altLang="ko-KR" sz="1200" baseline="0" dirty="0" err="1"/>
                        <a:t>stu_test_view.jsp</a:t>
                      </a:r>
                      <a:r>
                        <a:rPr lang="ko-KR" altLang="en-US" sz="1200" baseline="0" dirty="0"/>
                        <a:t>로 이동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098" name="Picture 2" descr="C:\Users\인애\Desktop\기술소개서 이미지\학생\포트폴리오문제풀기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121"/>
            <a:ext cx="5594255" cy="16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인애\Desktop\기술소개서 이미지\학생\포트폴리오문제풀기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50078"/>
            <a:ext cx="4945401" cy="25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17307"/>
              </p:ext>
            </p:extLst>
          </p:nvPr>
        </p:nvGraphicFramePr>
        <p:xfrm>
          <a:off x="118569" y="705396"/>
          <a:ext cx="12060000" cy="616833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2562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CID-029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설문작성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QuestionController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66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76952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(stu_question_add1.jsp)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에서 등록할 설문작성정보를 입력 후 “등록” 버튼을 클릭한다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교무의 경우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stu_question_add2.jsp)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값을 넘기고 </a:t>
                      </a:r>
                      <a:r>
                        <a:rPr lang="en-US" altLang="ko-KR" sz="1200" dirty="0" err="1" smtClean="0">
                          <a:latin typeface="+mj-lt"/>
                        </a:rPr>
                        <a:t>selectByCheck</a:t>
                      </a:r>
                      <a:r>
                        <a:rPr lang="en-US" altLang="ko-KR" sz="1200" b="0" kern="1200" dirty="0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(</a:t>
                      </a:r>
                      <a:r>
                        <a:rPr lang="en-US" altLang="ko-KR" sz="1200" b="0" kern="1200" dirty="0" err="1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int</a:t>
                      </a:r>
                      <a:r>
                        <a:rPr lang="en-US" altLang="ko-KR" sz="1200" b="0" kern="1200" baseline="0" dirty="0" err="1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,String</a:t>
                      </a:r>
                      <a:r>
                        <a:rPr lang="en-US" altLang="ko-KR" sz="1200" b="0" kern="1200" dirty="0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dirty="0" err="1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dirty="0" smtClean="0"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stu_question_add1.jsp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dirty="0" err="1">
                          <a:latin typeface="Arial" charset="0"/>
                        </a:rPr>
                        <a:t>QuestionDTO</a:t>
                      </a:r>
                      <a:r>
                        <a:rPr lang="en-US" altLang="ko-KR" sz="1200" dirty="0" smtClean="0">
                          <a:latin typeface="Arial" charset="0"/>
                        </a:rPr>
                        <a:t>)</a:t>
                      </a:r>
                      <a:r>
                        <a:rPr lang="ko-KR" altLang="en-US" sz="1200" baseline="0" dirty="0" err="1" smtClean="0">
                          <a:latin typeface="Arial" charset="0"/>
                        </a:rPr>
                        <a:t>메소드를</a:t>
                      </a:r>
                      <a:r>
                        <a:rPr lang="ko-KR" altLang="en-US" sz="1200" baseline="0" dirty="0" smtClean="0">
                          <a:latin typeface="Arial" charset="0"/>
                        </a:rPr>
                        <a:t> </a:t>
                      </a:r>
                      <a:r>
                        <a:rPr lang="ko-KR" altLang="en-US" sz="1200" baseline="0" dirty="0">
                          <a:latin typeface="Arial" charset="0"/>
                        </a:rPr>
                        <a:t>통해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cap="none" dirty="0"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INSERT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cap="none" baseline="0" dirty="0"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cap="none" baseline="0" dirty="0"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main.jsp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330893403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dirty="0" err="1">
                <a:latin typeface="맑은 고딕" charset="0"/>
                <a:ea typeface="맑은 고딕" charset="0"/>
              </a:rPr>
              <a:t>TargetView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/>
            </a:r>
            <a:br>
              <a:rPr lang="en-US" altLang="ko-KR" sz="1200" dirty="0">
                <a:latin typeface="맑은 고딕" charset="0"/>
                <a:ea typeface="맑은 고딕" charset="0"/>
              </a:rPr>
            </a:br>
            <a:r>
              <a:rPr lang="en-US" altLang="ko-KR" sz="1200" i="1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main.jsp</a:t>
            </a: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4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8" name="Picture 4" descr="C:\Users\인애\Desktop\KakaoTalk_20170613_1643235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9005"/>
            <a:ext cx="8294516" cy="42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92235"/>
              </p:ext>
            </p:extLst>
          </p:nvPr>
        </p:nvGraphicFramePr>
        <p:xfrm>
          <a:off x="0" y="647065"/>
          <a:ext cx="12191999" cy="61652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69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item_add1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2518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받은 값을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selectByCheck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String,int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받은 값이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stu_question_add1.jsp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dirty="0" err="1">
                          <a:latin typeface="Arial" charset="0"/>
                        </a:rPr>
                        <a:t>QuestionDTO</a:t>
                      </a:r>
                      <a:r>
                        <a:rPr lang="en-US" altLang="ko-KR" sz="1200" dirty="0" smtClean="0">
                          <a:latin typeface="Arial" charset="0"/>
                        </a:rPr>
                        <a:t>)</a:t>
                      </a:r>
                      <a:r>
                        <a:rPr lang="ko-KR" altLang="en-US" sz="1200" baseline="0" dirty="0" err="1" smtClean="0">
                          <a:latin typeface="Arial" charset="0"/>
                        </a:rPr>
                        <a:t>메소드를</a:t>
                      </a:r>
                      <a:r>
                        <a:rPr lang="ko-KR" altLang="en-US" sz="1200" baseline="0" dirty="0" smtClean="0">
                          <a:latin typeface="Arial" charset="0"/>
                        </a:rPr>
                        <a:t> </a:t>
                      </a:r>
                      <a:r>
                        <a:rPr lang="ko-KR" altLang="en-US" sz="1200" baseline="0" dirty="0">
                          <a:latin typeface="Arial" charset="0"/>
                        </a:rPr>
                        <a:t>통해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cap="none" dirty="0"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cap="none" dirty="0">
                          <a:latin typeface="맑은 고딕" charset="0"/>
                          <a:ea typeface="맑은 고딕" charset="0"/>
                        </a:rPr>
                        <a:t>질의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5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53503"/>
              </p:ext>
            </p:extLst>
          </p:nvPr>
        </p:nvGraphicFramePr>
        <p:xfrm>
          <a:off x="0" y="646430"/>
          <a:ext cx="12192001" cy="64583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5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82197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 ,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baseline="0" dirty="0"/>
                        <a:t> /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QuestionDTO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76069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넘어온 값으로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ResultSet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DTO Column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set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아닐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DTO return 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 return 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7606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넘어온 값으로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PreparedStatement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변수 선언한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pstmt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각각의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value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QUESTION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</a:t>
                      </a:r>
                      <a:r>
                        <a:rPr lang="en-US" altLang="ko-KR" sz="1200" b="0" baseline="0" dirty="0"/>
                        <a:t>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return 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/>
                        <a:t>stu_question_add1.jsp</a:t>
                      </a:r>
                      <a:r>
                        <a:rPr lang="ko-KR" altLang="en-US" sz="1200" dirty="0"/>
                        <a:t>로 이동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2.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return 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 후 </a:t>
                      </a: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9458" name="Picture 2" descr="C:\Users\Administrator\Desktop\이미지\20170608_1848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397" y="3071700"/>
            <a:ext cx="5539458" cy="2402937"/>
          </a:xfrm>
          <a:prstGeom prst="rect">
            <a:avLst/>
          </a:prstGeom>
          <a:noFill/>
        </p:spPr>
      </p:pic>
      <p:pic>
        <p:nvPicPr>
          <p:cNvPr id="6146" name="Picture 2" descr="C:\Users\Administrator\Desktop\이미지\20170610_16280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397" y="1053131"/>
            <a:ext cx="6398774" cy="1918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0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09465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CID-032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면접증명서저장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JobinterviewConotroller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저장된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 저장된 학생정보 출력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면접사업장 정보를 작성한 후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저장 버튼 클릭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수기로 작성할 경우엔 </a:t>
                      </a:r>
                      <a:r>
                        <a:rPr lang="ko-KR" altLang="en-US" sz="1200" b="0" dirty="0" err="1"/>
                        <a:t>미입력</a:t>
                      </a:r>
                      <a:r>
                        <a:rPr lang="ko-KR" altLang="en-US" sz="1200" b="0" dirty="0"/>
                        <a:t> 상태로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저장 버튼 클릭</a:t>
                      </a:r>
                      <a:r>
                        <a:rPr lang="en-US" altLang="ko-KR" sz="1200" b="0" dirty="0"/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저장 버튼을 누를 시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생성 라이브러리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작성된 내용을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생성 및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파일 다운로드 처리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3213280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jobInterview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StuInfo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88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331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로그인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46" y="1462342"/>
            <a:ext cx="5983503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53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00708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downloadPDFjob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i="0" dirty="0" err="1"/>
                        <a:t>jobInterviewStuInfo</a:t>
                      </a:r>
                      <a:r>
                        <a:rPr lang="en-US" altLang="ko-KR" sz="1200" b="0" dirty="0" err="1"/>
                        <a:t>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로 학생정보 및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면접사업장 정보 값을 받음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신규파일 생성 및 한글파일명으로 </a:t>
                      </a:r>
                      <a:r>
                        <a:rPr lang="en-US" altLang="ko-KR" sz="1200" b="0" dirty="0"/>
                        <a:t>encode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용지크기 설정 및 한글</a:t>
                      </a:r>
                      <a:r>
                        <a:rPr lang="en-US" altLang="ko-KR" sz="1200" b="0" dirty="0"/>
                        <a:t>Font , image </a:t>
                      </a:r>
                      <a:r>
                        <a:rPr lang="ko-KR" altLang="en-US" sz="1200" b="0" dirty="0"/>
                        <a:t>경로 설정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PdfTable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메소드 호출 및 학생정보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면접사업장 정보를 </a:t>
                      </a:r>
                      <a:r>
                        <a:rPr lang="en-US" altLang="ko-KR" sz="1200" b="0" dirty="0"/>
                        <a:t>table</a:t>
                      </a:r>
                      <a:r>
                        <a:rPr lang="ko-KR" altLang="en-US" sz="1200" b="0" dirty="0"/>
                        <a:t>에 입력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입력된 내용을 </a:t>
                      </a:r>
                      <a:r>
                        <a:rPr lang="en-US" altLang="ko-KR" sz="1200" b="0" dirty="0"/>
                        <a:t>PDF document</a:t>
                      </a:r>
                      <a:r>
                        <a:rPr lang="ko-KR" altLang="en-US" sz="1200" b="0" dirty="0"/>
                        <a:t>에 추가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 파일 다운로드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265" y="1101969"/>
            <a:ext cx="2116288" cy="5572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1941" y="1101969"/>
            <a:ext cx="1864153" cy="57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36344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stu_num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stu_num</a:t>
                      </a:r>
                      <a:r>
                        <a:rPr lang="ko-KR" altLang="en-US" sz="1200" b="0" u="none" dirty="0"/>
                        <a:t>로 학생정보 </a:t>
                      </a:r>
                      <a:r>
                        <a:rPr lang="en-US" altLang="ko-KR" sz="1200" b="0" u="none" dirty="0" smtClean="0"/>
                        <a:t>SELECT</a:t>
                      </a:r>
                      <a:r>
                        <a:rPr lang="en-US" altLang="ko-KR" sz="1200" b="0" u="none" baseline="0" dirty="0" smtClean="0"/>
                        <a:t>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>, null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en-US" altLang="ko-KR" sz="1200" b="0" u="none" dirty="0"/>
                        <a:t> return</a:t>
                      </a:r>
                      <a:endParaRPr lang="ko-KR" altLang="en-US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String </a:t>
                      </a:r>
                      <a:r>
                        <a:rPr lang="en-US" altLang="ko-KR" sz="1200" b="0" dirty="0" err="1"/>
                        <a:t>stuInfo</a:t>
                      </a:r>
                      <a:r>
                        <a:rPr lang="en-US" altLang="ko-KR" sz="1200" b="0" dirty="0"/>
                        <a:t> , String </a:t>
                      </a:r>
                      <a:r>
                        <a:rPr lang="en-US" altLang="ko-KR" sz="1200" b="0" dirty="0" err="1"/>
                        <a:t>jobInfo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학생정보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면접사업장 내용작성 입력 </a:t>
                      </a:r>
                      <a:r>
                        <a:rPr lang="en-US" altLang="ko-KR" sz="1200" dirty="0"/>
                        <a:t>Form</a:t>
                      </a:r>
                      <a:r>
                        <a:rPr lang="ko-KR" altLang="en-US" sz="1200" dirty="0"/>
                        <a:t>을 </a:t>
                      </a:r>
                      <a:r>
                        <a:rPr lang="en-US" altLang="ko-KR" sz="1200" i="0" dirty="0" err="1"/>
                        <a:t>jobInterviewStuInfo.jsp</a:t>
                      </a:r>
                      <a:r>
                        <a:rPr lang="ko-KR" altLang="en-US" sz="1200" i="0" dirty="0"/>
                        <a:t>에 표시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73256"/>
            <a:ext cx="6511638" cy="42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98405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CID-035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교과목등록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Ncs_subController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교과목등록 페이지에서 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코드와 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이름을 입력한 후 등록버튼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NCS_subDAO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selectByCode</a:t>
                      </a:r>
                      <a:r>
                        <a:rPr lang="en-US" altLang="ko-KR" sz="1200" dirty="0"/>
                        <a:t>(String)</a:t>
                      </a:r>
                      <a:r>
                        <a:rPr lang="ko-KR" altLang="en-US" sz="1200" dirty="0"/>
                        <a:t>으로 이동하여 중복 값 확인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아닐 경우 </a:t>
                      </a:r>
                      <a:r>
                        <a:rPr lang="en-US" altLang="ko-KR" sz="1200" dirty="0" err="1"/>
                        <a:t>ncs_sub_reg.jsp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일 경우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Ncs_subDTO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Ncs_sub_reg.jsp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507556469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ncs_sub_reg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06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60141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ncs_reg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ncs_sub_reg.jsp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ncs_code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ncs_name</a:t>
                      </a:r>
                      <a:r>
                        <a:rPr lang="ko-KR" altLang="en-US" sz="1200" b="0" baseline="0" dirty="0"/>
                        <a:t>을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Ncs_subDAO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selectByCode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이동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아닐 경우 </a:t>
                      </a:r>
                      <a:r>
                        <a:rPr lang="en-US" altLang="ko-KR" sz="1200" b="0" dirty="0" err="1"/>
                        <a:t>ncs_sub_reg.jsp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Ncs_subDTO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7170" name="Picture 2" descr="C:\Users\인애\Desktop\기술소개서 이미지\교수\NCS교과목등록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" y="2299600"/>
            <a:ext cx="6324601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81127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Ncs_subDTO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값이 있으면 </a:t>
                      </a:r>
                      <a:r>
                        <a:rPr lang="en-US" altLang="ko-KR" sz="1200" dirty="0" err="1"/>
                        <a:t>ncs_sub_reg.jsp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값이 없으면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 질의 후 </a:t>
                      </a:r>
                      <a:r>
                        <a:rPr lang="en-US" altLang="ko-KR" sz="1200" baseline="0" dirty="0" err="1"/>
                        <a:t>ncs_sub_reg.jsp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8195" name="Picture 3" descr="C:\Users\인애\Desktop\기술소개서 이미지\교수\NCS교과목등록-다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5660"/>
            <a:ext cx="6857446" cy="166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인애\Desktop\기술소개서 이미지\교수\NCS교과목등록-다오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" y="1113355"/>
            <a:ext cx="6623529" cy="238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0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44405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CID-038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분류코드등록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Ncs_levelController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분류코드 등록 페이지에서 코드를 등록할 부분을 선택 후 정보를 작성 후   등록버튼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각각의 분류코드의 </a:t>
                      </a:r>
                      <a:r>
                        <a:rPr lang="en-US" altLang="ko-KR" sz="1200" dirty="0"/>
                        <a:t>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selectByCode</a:t>
                      </a:r>
                      <a:r>
                        <a:rPr lang="en-US" altLang="ko-KR" sz="1200" dirty="0"/>
                        <a:t>(String)</a:t>
                      </a:r>
                      <a:r>
                        <a:rPr lang="ko-KR" altLang="en-US" sz="1200" dirty="0"/>
                        <a:t>으로 이동하여 </a:t>
                      </a:r>
                      <a:r>
                        <a:rPr lang="ko-KR" altLang="en-US" sz="1200" dirty="0" smtClean="0"/>
                        <a:t>중복 값 </a:t>
                      </a:r>
                      <a:r>
                        <a:rPr lang="ko-KR" altLang="en-US" sz="1200" dirty="0"/>
                        <a:t>확인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ko-KR" altLang="en-US" sz="1200" dirty="0" err="1"/>
                        <a:t>아닐경우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ncs_code_reg.jsp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일 경우 각각의 분류코드의 </a:t>
                      </a:r>
                      <a:r>
                        <a:rPr lang="en-US" altLang="ko-KR" sz="1200" dirty="0"/>
                        <a:t>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insert(DTO)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Ncs_code_reg.jsp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70900384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ncs_code_reg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14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73814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big_reg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ncs_code_reg.jsp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BIG_CODE, BIG_NAME</a:t>
                      </a:r>
                      <a:r>
                        <a:rPr lang="en-US" altLang="ko-KR" sz="1200" b="0" baseline="0" dirty="0"/>
                        <a:t>, MIDDLE_CODE, MIDDLE_NAME, SMALL_CODE, SMALL_NAME, DIV_CODE, DIV_NAME, NCS_CODE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각각의 </a:t>
                      </a:r>
                      <a:r>
                        <a:rPr lang="en-US" altLang="ko-KR" sz="1200" b="0" dirty="0"/>
                        <a:t>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selectByCode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이동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아니면 </a:t>
                      </a:r>
                      <a:r>
                        <a:rPr lang="en-US" altLang="ko-KR" sz="1200" b="0" dirty="0" err="1"/>
                        <a:t>ncs_code_reg.jsp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전부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이면 각각의 </a:t>
                      </a:r>
                      <a:r>
                        <a:rPr lang="en-US" altLang="ko-KR" sz="1200" b="0" dirty="0"/>
                        <a:t>code</a:t>
                      </a:r>
                      <a:r>
                        <a:rPr lang="ko-KR" altLang="en-US" sz="1200" b="0" dirty="0"/>
                        <a:t>에서 첫 </a:t>
                      </a:r>
                      <a:r>
                        <a:rPr lang="ko-KR" altLang="en-US" sz="1200" b="0" dirty="0" smtClean="0"/>
                        <a:t>두 글자를 </a:t>
                      </a:r>
                      <a:r>
                        <a:rPr lang="ko-KR" altLang="en-US" sz="1200" b="0" dirty="0"/>
                        <a:t>가져오고 </a:t>
                      </a:r>
                      <a:r>
                        <a:rPr lang="en-US" altLang="ko-KR" sz="1200" b="0" dirty="0" err="1"/>
                        <a:t>ncs_code</a:t>
                      </a:r>
                      <a:r>
                        <a:rPr lang="ko-KR" altLang="en-US" sz="1200" b="0" dirty="0"/>
                        <a:t>를 더해  </a:t>
                      </a:r>
                      <a:r>
                        <a:rPr lang="en-US" altLang="ko-KR" sz="1200" b="0" dirty="0" err="1"/>
                        <a:t>plus_code</a:t>
                      </a:r>
                      <a:r>
                        <a:rPr lang="ko-KR" altLang="en-US" sz="1200" b="0" dirty="0"/>
                        <a:t>를 작성한다</a:t>
                      </a:r>
                      <a:r>
                        <a:rPr lang="en-US" altLang="ko-KR" sz="1200" b="0" dirty="0"/>
                        <a:t>.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각각의 </a:t>
                      </a:r>
                      <a:r>
                        <a:rPr lang="en-US" altLang="ko-KR" sz="1200" b="0" dirty="0"/>
                        <a:t>code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en-US" altLang="ko-KR" sz="1200" b="0" dirty="0"/>
                        <a:t>name</a:t>
                      </a:r>
                      <a:r>
                        <a:rPr lang="ko-KR" altLang="en-US" sz="1200" b="0" dirty="0"/>
                        <a:t>을 </a:t>
                      </a:r>
                      <a:r>
                        <a:rPr lang="en-US" altLang="ko-KR" sz="1200" b="0" dirty="0"/>
                        <a:t>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inset(DTO)</a:t>
                      </a:r>
                      <a:r>
                        <a:rPr lang="ko-KR" altLang="en-US" sz="1200" b="0" dirty="0"/>
                        <a:t>에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5122" name="Picture 2" descr="C:\Users\인애\Desktop\기술소개서 이미지\교수\NCS코드등록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" y="1056905"/>
            <a:ext cx="4438649" cy="570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3184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 / </a:t>
                      </a:r>
                      <a:r>
                        <a:rPr lang="en-US" altLang="ko-KR" sz="1100" b="0" dirty="0" err="1"/>
                        <a:t>Big_levelDTO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값이 있으면 </a:t>
                      </a:r>
                      <a:r>
                        <a:rPr lang="en-US" altLang="ko-KR" sz="1200" dirty="0" err="1"/>
                        <a:t>ncs_code_reg.jsp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값이 없으면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 질의 후 </a:t>
                      </a:r>
                      <a:r>
                        <a:rPr lang="en-US" altLang="ko-KR" sz="1200" baseline="0" dirty="0" err="1"/>
                        <a:t>ncs_code_reg.jsp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6146" name="Picture 2" descr="C:\Users\인애\Desktop\기술소개서 이미지\교수\NCS코드등록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6668"/>
            <a:ext cx="6428070" cy="21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인애\Desktop\기술소개서 이미지\교수\NCS코드등록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69746"/>
            <a:ext cx="6908179" cy="185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5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92934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CID-041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NcsController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등록 페이지에서 등록할 정보를 선택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입력 후 등록버튼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selectByNcsCode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String,String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 이동하여 중복 값 확인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 err="1"/>
                        <a:t>ncs_reg.jsp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673545695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ncs_reg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5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72464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ncs_regss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ncs_reg.jsp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ncs_sub_code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ncs_code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ncs_name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ncs_total_time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ncs_item_time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ncs_location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ncs_lelvel</a:t>
                      </a:r>
                      <a:r>
                        <a:rPr lang="ko-KR" altLang="en-US" sz="1200" b="0" baseline="0" dirty="0"/>
                        <a:t>을 받아온다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selectByNcsCode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아니면 </a:t>
                      </a:r>
                      <a:r>
                        <a:rPr lang="en-US" altLang="ko-KR" sz="1200" b="0" dirty="0" err="1"/>
                        <a:t>ncs_reg.jsp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이면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9218" name="Picture 2" descr="C:\Users\인애\Desktop\기술소개서 이미지\교수\NCS등록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" y="1380439"/>
            <a:ext cx="6610351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회원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19" y="1292867"/>
            <a:ext cx="5907762" cy="54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8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46288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String,</a:t>
                      </a:r>
                      <a:r>
                        <a:rPr lang="en-US" altLang="ko-KR" sz="1100" b="0" baseline="0" dirty="0" err="1"/>
                        <a:t>String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값이 있으면 </a:t>
                      </a:r>
                      <a:r>
                        <a:rPr lang="en-US" altLang="ko-KR" sz="1200" dirty="0" err="1"/>
                        <a:t>ncs_reg.jsp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값이 없으면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 질의 후 </a:t>
                      </a:r>
                      <a:r>
                        <a:rPr lang="en-US" altLang="ko-KR" sz="1200" baseline="0" dirty="0" err="1"/>
                        <a:t>ncs_reg.jsp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  <a:p>
                      <a:pPr marL="0" indent="0" latinLnBrk="1"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0242" name="Picture 2" descr="C:\Users\인애\Desktop\기술소개서 이미지\교수\NCS등록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8" y="1071637"/>
            <a:ext cx="4759901" cy="236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인애\Desktop\기술소개서 이미지\교수\NCS등록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" y="3434315"/>
            <a:ext cx="5443980" cy="19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13895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CID-044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담당교수등록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Ncs_proController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담당교수등록 페이지에서 교과목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교수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학과를 </a:t>
                      </a:r>
                      <a:r>
                        <a:rPr lang="ko-KR" altLang="en-US" sz="1200" dirty="0" smtClean="0"/>
                        <a:t>선택 후 </a:t>
                      </a:r>
                      <a:r>
                        <a:rPr lang="ko-KR" altLang="en-US" sz="1200" dirty="0"/>
                        <a:t>등록버튼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Ncs_proDAO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selectByCode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String,String,int,StringString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 이동하여 </a:t>
                      </a:r>
                      <a:r>
                        <a:rPr lang="ko-KR" altLang="en-US" sz="1200" dirty="0" smtClean="0"/>
                        <a:t>중복 값 </a:t>
                      </a:r>
                      <a:r>
                        <a:rPr lang="ko-KR" altLang="en-US" sz="1200" dirty="0"/>
                        <a:t>확인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 err="1"/>
                        <a:t>ncs_pro_reg.jsp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받은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Ncs_proDTO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Ncs_pro_reg.jsp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406411963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ncs_pro_reg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0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3444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ncs_pro_regs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ncs_pro_reg.jsp</a:t>
                      </a:r>
                      <a:r>
                        <a:rPr lang="ko-KR" altLang="en-US" sz="1200" b="0" baseline="0" dirty="0"/>
                        <a:t>에서 </a:t>
                      </a:r>
                      <a:r>
                        <a:rPr lang="en-US" altLang="ko-KR" sz="1200" b="0" baseline="0" dirty="0" err="1"/>
                        <a:t>ncs_sub_code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dep_num_class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Ncs_proDAO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selectByCode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String,String,int,String,String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아니면 </a:t>
                      </a:r>
                      <a:r>
                        <a:rPr lang="en-US" altLang="ko-KR" sz="1200" b="0" dirty="0" err="1"/>
                        <a:t>ncs_pro_reg.jsp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받은 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이면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Ncs_proDTO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7" name="Picture 3" descr="C:\Users\인애\Desktop\기술소개서 이미지\교수\NCS담당교수등록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" y="1656664"/>
            <a:ext cx="65055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2050" name="Picture 2" descr="C:\Users\인애\Desktop\기술소개서 이미지\교수\NCS담당교수등록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25058"/>
            <a:ext cx="7155713" cy="19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인애\Desktop\기술소개서 이미지\교수\NCS담당교수등록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" y="3168503"/>
            <a:ext cx="7145077" cy="209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41510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String,String,int,String,String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Ncs_proDTO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 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   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값이 있으면 </a:t>
                      </a:r>
                      <a:r>
                        <a:rPr lang="en-US" altLang="ko-KR" sz="1200" dirty="0" err="1"/>
                        <a:t>ncs_pro_reg.jsp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값이 없으면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 질의 후 </a:t>
                      </a:r>
                      <a:r>
                        <a:rPr lang="en-US" altLang="ko-KR" sz="1200" baseline="0" dirty="0" err="1"/>
                        <a:t>ncs_pro_reg.jsp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0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784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CID-047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 err="1"/>
                        <a:t>요소및수행준거작성</a:t>
                      </a:r>
                      <a:endParaRPr lang="ko-KR" altLang="en-US" sz="1200" spc="-1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Element_CtnController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err="1"/>
                        <a:t>요소및수행준거작성</a:t>
                      </a:r>
                      <a:r>
                        <a:rPr lang="ko-KR" altLang="en-US" sz="1200" dirty="0"/>
                        <a:t> 페이지에서 값을 선택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입력 한 후 확인버튼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Division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와 비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를 구분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Ncs_elementDAO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selectByCode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String,String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 이동하여 현재 요소개수 파악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Ncs_elementDAO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Ncs_elementDTO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aseline="0" dirty="0" err="1"/>
                        <a:t>수행준거</a:t>
                      </a:r>
                      <a:r>
                        <a:rPr lang="ko-KR" altLang="en-US" sz="1200" baseline="0" dirty="0"/>
                        <a:t> 개수대로 </a:t>
                      </a:r>
                      <a:r>
                        <a:rPr lang="en-US" altLang="ko-KR" sz="1200" baseline="0" dirty="0" err="1"/>
                        <a:t>Ncs_ctnDAO</a:t>
                      </a:r>
                      <a:r>
                        <a:rPr lang="ko-KR" altLang="en-US" sz="1200" baseline="0" dirty="0"/>
                        <a:t>의 </a:t>
                      </a:r>
                      <a:r>
                        <a:rPr lang="en-US" altLang="ko-KR" sz="1200" baseline="0" dirty="0"/>
                        <a:t>insert(</a:t>
                      </a:r>
                      <a:r>
                        <a:rPr lang="en-US" altLang="ko-KR" sz="1200" baseline="0" dirty="0" err="1"/>
                        <a:t>Ncs_ctnDTO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baseline="0" dirty="0"/>
                        <a:t>로 이동하여 </a:t>
                      </a:r>
                      <a:r>
                        <a:rPr lang="en-US" altLang="ko-KR" sz="1200" baseline="0" dirty="0"/>
                        <a:t>INSERT 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Element_ctn_reg.jsp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29834857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217600" y="1445123"/>
            <a:ext cx="1790873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element_ctn_reg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5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88813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ele_ctn_reg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element_ctn_reg.jsp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division,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ncs_codes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ele_name</a:t>
                      </a:r>
                      <a:r>
                        <a:rPr lang="en-US" altLang="ko-KR" sz="1200" b="0" baseline="0" dirty="0"/>
                        <a:t>, contents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Division</a:t>
                      </a:r>
                      <a:r>
                        <a:rPr lang="ko-KR" altLang="en-US" sz="1200" b="0" baseline="0" dirty="0"/>
                        <a:t>으로 </a:t>
                      </a:r>
                      <a:r>
                        <a:rPr lang="en-US" altLang="ko-KR" sz="1200" b="0" baseline="0" dirty="0"/>
                        <a:t>NCS</a:t>
                      </a:r>
                      <a:r>
                        <a:rPr lang="ko-KR" altLang="en-US" sz="1200" b="0" baseline="0" dirty="0"/>
                        <a:t>와 비</a:t>
                      </a:r>
                      <a:r>
                        <a:rPr lang="en-US" altLang="ko-KR" sz="1200" b="0" baseline="0" dirty="0"/>
                        <a:t>NCS</a:t>
                      </a:r>
                      <a:r>
                        <a:rPr lang="ko-KR" altLang="en-US" sz="1200" b="0" baseline="0" dirty="0"/>
                        <a:t>를 구분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Ncs_codes</a:t>
                      </a:r>
                      <a:r>
                        <a:rPr lang="ko-KR" altLang="en-US" sz="1200" b="0" dirty="0"/>
                        <a:t>를 </a:t>
                      </a:r>
                      <a:r>
                        <a:rPr lang="en-US" altLang="ko-KR" sz="1200" b="0" dirty="0"/>
                        <a:t>split</a:t>
                      </a:r>
                      <a:r>
                        <a:rPr lang="ko-KR" altLang="en-US" sz="1200" b="0" dirty="0"/>
                        <a:t>으로 </a:t>
                      </a:r>
                      <a:r>
                        <a:rPr lang="en-US" altLang="ko-KR" sz="1200" b="0" dirty="0" err="1"/>
                        <a:t>ncs_code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 err="1"/>
                        <a:t>ncs_sub_code</a:t>
                      </a:r>
                      <a:r>
                        <a:rPr lang="ko-KR" altLang="en-US" sz="1200" b="0" dirty="0"/>
                        <a:t>로 나눈다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Ncs_elementDAO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selectByCode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이동하여 현재 요소 수를 파악한다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Ncs_elementDAO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Ncs_elementDTO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Contents(</a:t>
                      </a:r>
                      <a:r>
                        <a:rPr lang="ko-KR" altLang="en-US" sz="1200" b="0" dirty="0" err="1"/>
                        <a:t>수행준거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수만큼 </a:t>
                      </a:r>
                      <a:r>
                        <a:rPr lang="en-US" altLang="ko-KR" sz="1200" b="0" baseline="0" dirty="0"/>
                        <a:t>for</a:t>
                      </a:r>
                      <a:r>
                        <a:rPr lang="ko-KR" altLang="en-US" sz="1200" b="0" baseline="0" dirty="0"/>
                        <a:t>문을 이용하여 </a:t>
                      </a:r>
                      <a:r>
                        <a:rPr lang="en-US" altLang="ko-KR" sz="1200" b="0" baseline="0" dirty="0" err="1"/>
                        <a:t>Ncs_ctnDAO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Ncs_ctnDTO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INSERT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074" name="Picture 2" descr="C:\Users\인애\Desktop\기술소개서 이미지\교수\요소및수행준거작성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712522"/>
            <a:ext cx="7016010" cy="407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099" name="Picture 3" descr="C:\Users\인애\Desktop\기술소개서 이미지\교수\요소및수행준거작성-다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" y="3995921"/>
            <a:ext cx="7453423" cy="26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78150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String,String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Ncs_elementDTO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Ncs_ctnDTO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88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List&lt;</a:t>
                      </a:r>
                      <a:r>
                        <a:rPr lang="en-US" altLang="ko-KR" sz="1200" b="0" dirty="0" err="1"/>
                        <a:t>Ncs_elementDTO</a:t>
                      </a:r>
                      <a:r>
                        <a:rPr lang="en-US" altLang="ko-KR" sz="1200" b="0" dirty="0"/>
                        <a:t>&gt; Return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88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 descr="C:\Users\인애\Desktop\기술소개서 이미지\교수\요소및수행준거작성-다오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91905"/>
            <a:ext cx="6847367" cy="23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5122" name="Picture 2" descr="C:\Users\인애\Desktop\기술소개서 이미지\교수\요소및수행준거작성-다오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229"/>
            <a:ext cx="7243012" cy="27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37020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 err="1"/>
                        <a:t>element_ctn_reg.jsp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9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30166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CID-051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/>
                        <a:t>객관식시험문제작성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choiceController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객관식시험문제작성 페이지에서 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와 비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의 구분을 한 뒤 기존에 있는 문제분류에 추가 할 것인지 새로 만들 것인지 선</a:t>
                      </a:r>
                      <a:r>
                        <a:rPr lang="ko-KR" altLang="en-US" sz="1200" baseline="0" dirty="0"/>
                        <a:t>택 후 새로 만든다면 작성 후에 평가기준번호를 선택</a:t>
                      </a:r>
                      <a:r>
                        <a:rPr lang="en-US" altLang="ko-KR" sz="1200" baseline="0" dirty="0"/>
                        <a:t>or</a:t>
                      </a:r>
                      <a:r>
                        <a:rPr lang="ko-KR" altLang="en-US" sz="1200" baseline="0" dirty="0"/>
                        <a:t>작성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문제와 문항</a:t>
                      </a:r>
                      <a:r>
                        <a:rPr lang="en-US" altLang="ko-KR" sz="1200" baseline="0" dirty="0"/>
                        <a:t>1~5</a:t>
                      </a:r>
                      <a:r>
                        <a:rPr lang="ko-KR" altLang="en-US" sz="1200" baseline="0" dirty="0"/>
                        <a:t>와 </a:t>
                      </a:r>
                      <a:r>
                        <a:rPr lang="ko-KR" altLang="en-US" sz="1200" baseline="0" dirty="0" smtClean="0"/>
                        <a:t>정답체크 후 </a:t>
                      </a:r>
                      <a:r>
                        <a:rPr lang="ko-KR" altLang="en-US" sz="1200" baseline="0" dirty="0"/>
                        <a:t>등록버튼 클릭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Division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en-US" altLang="ko-KR" sz="1200" dirty="0"/>
                        <a:t>NCS</a:t>
                      </a:r>
                      <a:r>
                        <a:rPr lang="ko-KR" altLang="en-US" sz="1200" dirty="0"/>
                        <a:t>와 비</a:t>
                      </a:r>
                      <a:r>
                        <a:rPr lang="en-US" altLang="ko-KR" sz="1200" dirty="0"/>
                        <a:t>NCS </a:t>
                      </a:r>
                      <a:r>
                        <a:rPr lang="ko-KR" altLang="en-US" sz="1200" dirty="0"/>
                        <a:t>구분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/>
                        <a:t>전부 새로 작성 할 시 </a:t>
                      </a:r>
                      <a:r>
                        <a:rPr lang="en-US" altLang="ko-KR" sz="1200" dirty="0" err="1"/>
                        <a:t>Ncs_c_itemDAO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의 </a:t>
                      </a:r>
                      <a:r>
                        <a:rPr lang="en-US" altLang="ko-KR" sz="1200" baseline="0" dirty="0" err="1"/>
                        <a:t>selectbyQue</a:t>
                      </a:r>
                      <a:r>
                        <a:rPr lang="en-US" altLang="ko-KR" sz="1200" baseline="0" dirty="0"/>
                        <a:t>(String)</a:t>
                      </a:r>
                      <a:r>
                        <a:rPr lang="ko-KR" altLang="en-US" sz="1200" baseline="0" dirty="0"/>
                        <a:t>으로 이동하여 문제이름 중복검사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 err="1"/>
                        <a:t>choice_item.jsp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 err="1"/>
                        <a:t>Ncs_c_itemDAO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selectByGroup</a:t>
                      </a:r>
                      <a:r>
                        <a:rPr lang="en-US" altLang="ko-KR" sz="1200" dirty="0"/>
                        <a:t>(String)</a:t>
                      </a:r>
                      <a:r>
                        <a:rPr lang="ko-KR" altLang="en-US" sz="1200" dirty="0"/>
                        <a:t>으로 이동하여 문제분류 중복검사 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 err="1"/>
                        <a:t>choice_item.jsp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 err="1"/>
                        <a:t>Ncs_c_stdDAO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selectByNum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 이동하여 평가기준번호 중복검사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 err="1"/>
                        <a:t>choice_item.jsp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이면 </a:t>
                      </a:r>
                      <a:r>
                        <a:rPr lang="en-US" altLang="ko-KR" sz="1200" dirty="0" err="1"/>
                        <a:t>Ncs_c_stdDAO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Ncs_c_StdDTO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dirty="0" err="1"/>
                        <a:t>Ncs_c_itemDAO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Ncs_c_itemDTO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이동하여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Choice_item.jsp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189904500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choice_item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29608"/>
              </p:ext>
            </p:extLst>
          </p:nvPr>
        </p:nvGraphicFramePr>
        <p:xfrm>
          <a:off x="110835" y="691957"/>
          <a:ext cx="11844904" cy="593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choice_reg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choice_item.jsp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division, </a:t>
                      </a:r>
                      <a:r>
                        <a:rPr lang="en-US" altLang="ko-KR" sz="1200" b="0" dirty="0" err="1"/>
                        <a:t>select_ncs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select_n_ncs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item_group</a:t>
                      </a:r>
                      <a:r>
                        <a:rPr lang="en-US" altLang="ko-KR" sz="1200" b="0" baseline="0" dirty="0"/>
                        <a:t>, select_ncs2, select_n_ncs2, </a:t>
                      </a:r>
                      <a:r>
                        <a:rPr lang="en-US" altLang="ko-KR" sz="1200" b="0" baseline="0" dirty="0" err="1"/>
                        <a:t>test_std_num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test_std</a:t>
                      </a:r>
                      <a:r>
                        <a:rPr lang="en-US" altLang="ko-KR" sz="1200" b="0" baseline="0" dirty="0"/>
                        <a:t>, que, item1, item2, item3, item4, item5, </a:t>
                      </a:r>
                      <a:r>
                        <a:rPr lang="en-US" altLang="ko-KR" sz="1200" b="0" baseline="0" dirty="0" err="1"/>
                        <a:t>ans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Division</a:t>
                      </a:r>
                      <a:r>
                        <a:rPr lang="ko-KR" altLang="en-US" sz="1200" b="0" dirty="0"/>
                        <a:t>으로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와 비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를 구분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Ncs_c_itemDAO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selectbyQue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이동하여 문제이름 중복검사 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값이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이 아니면 </a:t>
                      </a:r>
                      <a:r>
                        <a:rPr lang="en-US" altLang="ko-KR" sz="1200" b="0" dirty="0" err="1"/>
                        <a:t>choice_item.jsp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새로운 문제분류를 작성할 때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Ncs_c_itemDAO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selectByGroup</a:t>
                      </a:r>
                      <a:r>
                        <a:rPr lang="en-US" altLang="ko-KR" sz="1200" b="0" baseline="0" dirty="0"/>
                        <a:t>(String)</a:t>
                      </a:r>
                      <a:r>
                        <a:rPr lang="ko-KR" altLang="en-US" sz="1200" b="0" baseline="0" dirty="0"/>
                        <a:t>으로 이동하여 문제분류 중복검사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 err="1"/>
                        <a:t>choice_item.jsp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아니고 새로운 평가기준번호를 작성할 때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Ncs_c_stdDAO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selectByNum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으로 이동하여 평가기준번호중복검사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 err="1"/>
                        <a:t>choice_item.jsp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이면 </a:t>
                      </a:r>
                      <a:r>
                        <a:rPr lang="en-US" altLang="ko-KR" sz="1200" b="0" baseline="0" dirty="0" err="1"/>
                        <a:t>Ncs_c_stdDAO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Ncs_c_stdDTO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Ncs_c_itemDAO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Ncs_c_itemDTO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새로운 문제분류를 작성하고</a:t>
                      </a:r>
                      <a:r>
                        <a:rPr lang="en-US" altLang="ko-KR" sz="1200" b="0" baseline="0" dirty="0"/>
                        <a:t>,</a:t>
                      </a:r>
                      <a:r>
                        <a:rPr lang="ko-KR" altLang="en-US" sz="1200" b="0" baseline="0" dirty="0"/>
                        <a:t>존재하는 평가기준번호로 시험문제 작성할 때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Ncs_c_itemDAO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Ncs_c_itemDTO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6146" name="Picture 2" descr="C:\Users\인애\Desktop\기술소개서 이미지\교수\객관식시험문제작성-컨트롤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522"/>
            <a:ext cx="4657060" cy="57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45424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학과</a:t>
            </a: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/</a:t>
            </a: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부서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64" y="1783181"/>
            <a:ext cx="9414055" cy="43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80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29758"/>
              </p:ext>
            </p:extLst>
          </p:nvPr>
        </p:nvGraphicFramePr>
        <p:xfrm>
          <a:off x="110835" y="691957"/>
          <a:ext cx="11844904" cy="59959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22452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599592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11. </a:t>
                      </a:r>
                      <a:r>
                        <a:rPr lang="ko-KR" altLang="en-US" sz="1200" b="0" dirty="0"/>
                        <a:t>존재하는 문제분류에 새로운 평가기준번호로 시험문제를 작성 할   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     </a:t>
                      </a:r>
                      <a:r>
                        <a:rPr lang="ko-KR" altLang="en-US" sz="1200" b="0" dirty="0"/>
                        <a:t>때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Ncs_c_stdDAO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selectByNum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int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이동하여 평가기준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    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dirty="0"/>
                        <a:t>번호 중복검사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12.</a:t>
                      </a:r>
                      <a:r>
                        <a:rPr lang="en-US" altLang="ko-KR" sz="1200" b="0" baseline="0" dirty="0"/>
                        <a:t> 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 err="1"/>
                        <a:t>choice_item.jsp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13. 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이면 </a:t>
                      </a:r>
                      <a:r>
                        <a:rPr lang="en-US" altLang="ko-KR" sz="1200" b="0" baseline="0" dirty="0" err="1"/>
                        <a:t>Ncs_c_stdDAO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Ncs_c_stdDTO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</a:t>
                      </a:r>
                      <a:r>
                        <a:rPr lang="ko-KR" altLang="en-US" sz="1200" b="0" baseline="0" dirty="0"/>
                        <a:t>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 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Ncs_c_itemDAO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Ncs_c_itemDTO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</a:t>
                      </a:r>
                      <a:r>
                        <a:rPr lang="ko-KR" altLang="en-US" sz="1200" b="0" baseline="0" dirty="0"/>
                        <a:t>이동하여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14. </a:t>
                      </a:r>
                      <a:r>
                        <a:rPr lang="ko-KR" altLang="en-US" sz="1200" b="0" dirty="0"/>
                        <a:t>존재하는 문제분류에 존재하는 평가기준번호로 시험문제를 작성 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     </a:t>
                      </a:r>
                      <a:r>
                        <a:rPr lang="ko-KR" altLang="en-US" sz="1200" b="0" dirty="0"/>
                        <a:t>할 때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Ncs_c_itemDAO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Ncs_c_itemDTO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이동하여 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     INSERT 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7171" name="Picture 3" descr="C:\Users\인애\Desktop\기술소개서 이미지\교수\객관식시험문제작성-컨트롤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" y="768603"/>
            <a:ext cx="5568911" cy="59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34295"/>
              </p:ext>
            </p:extLst>
          </p:nvPr>
        </p:nvGraphicFramePr>
        <p:xfrm>
          <a:off x="110835" y="691957"/>
          <a:ext cx="11844904" cy="614133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66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 / String /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Ncs_c_itemDTO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890333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8903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194" name="Picture 2" descr="C:\Users\인애\Desktop\기술소개서 이미지\교수\객관식시험문제작성-다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" y="4095195"/>
            <a:ext cx="5932757" cy="276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인애\Desktop\기술소개서 이미지\교수\객관식시험문제작성-다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" y="1161052"/>
            <a:ext cx="6076766" cy="29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16668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2.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 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Column</a:t>
                      </a:r>
                      <a:r>
                        <a:rPr lang="ko-KR" altLang="en-US" sz="1200" b="0" dirty="0"/>
                        <a:t>값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endParaRPr lang="en-US" altLang="ko-KR" sz="1200" b="0" dirty="0"/>
                    </a:p>
                    <a:p>
                      <a:r>
                        <a:rPr lang="en-US" altLang="ko-KR" sz="1200" b="0" dirty="0"/>
                        <a:t>3. </a:t>
                      </a:r>
                      <a:r>
                        <a:rPr lang="en-US" altLang="ko-KR" sz="1200" b="0" dirty="0" err="1"/>
                        <a:t>ResultSet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null return ,</a:t>
                      </a:r>
                    </a:p>
                    <a:p>
                      <a:r>
                        <a:rPr lang="en-US" altLang="ko-KR" sz="1200" b="0" dirty="0"/>
                        <a:t>   null</a:t>
                      </a:r>
                      <a:r>
                        <a:rPr lang="ko-KR" altLang="en-US" sz="1200" b="0" dirty="0"/>
                        <a:t>이 </a:t>
                      </a:r>
                      <a:r>
                        <a:rPr lang="ko-KR" altLang="en-US" sz="1200" b="0" dirty="0" smtClean="0"/>
                        <a:t>아닐 경우 </a:t>
                      </a:r>
                      <a:r>
                        <a:rPr lang="en-US" altLang="ko-KR" sz="1200" b="0" dirty="0"/>
                        <a:t>DTO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> return </a:t>
                      </a:r>
                      <a:r>
                        <a:rPr lang="ko-KR" altLang="en-US" sz="1200" b="0" dirty="0"/>
                        <a:t>시킨다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한 </a:t>
                      </a:r>
                      <a:r>
                        <a:rPr lang="ko-KR" altLang="en-US" sz="1200" baseline="0" dirty="0" smtClean="0"/>
                        <a:t>값 중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 </a:t>
                      </a:r>
                      <a:r>
                        <a:rPr lang="ko-KR" altLang="en-US" sz="1200" baseline="0" dirty="0" smtClean="0"/>
                        <a:t>아닌 값이 </a:t>
                      </a:r>
                      <a:r>
                        <a:rPr lang="ko-KR" altLang="en-US" sz="1200" baseline="0" dirty="0"/>
                        <a:t>존재 할 경우 </a:t>
                      </a:r>
                      <a:r>
                        <a:rPr lang="en-US" altLang="ko-KR" sz="1200" baseline="0" dirty="0" err="1"/>
                        <a:t>choice_item.jsp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aseline="0" dirty="0"/>
                        <a:t>SELECT </a:t>
                      </a:r>
                      <a:r>
                        <a:rPr lang="ko-KR" altLang="en-US" sz="1200" baseline="0" dirty="0"/>
                        <a:t>질의 한 값이 모두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이면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질의 후 </a:t>
                      </a:r>
                      <a:r>
                        <a:rPr lang="en-US" altLang="ko-KR" sz="1200" baseline="0" dirty="0" err="1"/>
                        <a:t>choice_item.jsp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9218" name="Picture 2" descr="C:\Users\인애\Desktop\기술소개서 이미지\교수\객관식시험문제작성-다오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9364"/>
            <a:ext cx="6326372" cy="197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인애\Desktop\기술소개서 이미지\교수\객관식시험문제작성-다오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78343"/>
            <a:ext cx="5433236" cy="230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4940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CID-056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pc="-150" dirty="0"/>
                        <a:t>포트폴리오평가기준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folicConteoller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folicEn.jsp</a:t>
                      </a:r>
                      <a:r>
                        <a:rPr lang="ko-KR" altLang="en-US" sz="1200" b="0" dirty="0"/>
                        <a:t>에서 포트폴리오 기준을 적어준뒤 등록을 누름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입력된 기준번호가 </a:t>
                      </a:r>
                      <a:r>
                        <a:rPr lang="en-US" altLang="ko-KR" sz="1200" dirty="0" err="1"/>
                        <a:t>nfoliccon</a:t>
                      </a:r>
                      <a:r>
                        <a:rPr lang="ko-KR" altLang="en-US" sz="1200" dirty="0"/>
                        <a:t>로 넘어가서 중복검사를 한 뒤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기준번호가 중복 </a:t>
                      </a:r>
                      <a:r>
                        <a:rPr lang="ko-KR" altLang="en-US" sz="1200" b="0" dirty="0" smtClean="0"/>
                        <a:t>되면 </a:t>
                      </a:r>
                      <a:r>
                        <a:rPr lang="en-US" altLang="ko-KR" sz="1200" b="0" dirty="0" smtClean="0"/>
                        <a:t>Alert</a:t>
                      </a:r>
                      <a:r>
                        <a:rPr lang="ko-KR" altLang="en-US" sz="1200" b="0" dirty="0"/>
                        <a:t>로 알림 창을 띄어 알려주고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기준번호가 중복이 안되면 </a:t>
                      </a:r>
                      <a:r>
                        <a:rPr lang="en-US" altLang="ko-KR" sz="1200" dirty="0" err="1"/>
                        <a:t>Ncs_f_stdDTO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에 값을 넣었다가 </a:t>
                      </a:r>
                      <a:r>
                        <a:rPr lang="en-US" altLang="ko-KR" sz="1200" dirty="0" err="1"/>
                        <a:t>Ncs_f_stdDAO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smtClean="0"/>
                        <a:t>insert(</a:t>
                      </a:r>
                      <a:r>
                        <a:rPr lang="en-US" altLang="ko-KR" sz="1200" dirty="0" err="1" smtClean="0"/>
                        <a:t>Ncs_f_stdDTO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NCS_F_STD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INSERT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질의후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/>
                        <a:t>foliclist.jsp</a:t>
                      </a:r>
                      <a:r>
                        <a:rPr lang="ko-KR" altLang="en-US" sz="1200" dirty="0"/>
                        <a:t>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489170328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/>
                <a:t> foliclist.jsp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5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49534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folic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folicEn.jsp</a:t>
                      </a:r>
                      <a:r>
                        <a:rPr lang="ko-KR" altLang="en-US" sz="1200" b="0" dirty="0"/>
                        <a:t>에서 평가기준 </a:t>
                      </a:r>
                      <a:r>
                        <a:rPr lang="ko-KR" altLang="en-US" sz="1200" b="0" dirty="0" smtClean="0"/>
                        <a:t>번호와 </a:t>
                      </a:r>
                      <a:r>
                        <a:rPr lang="ko-KR" altLang="en-US" sz="1200" b="0" dirty="0"/>
                        <a:t>평가기준을  </a:t>
                      </a:r>
                      <a:r>
                        <a:rPr lang="en-US" altLang="ko-KR" sz="1200" b="0" dirty="0" err="1" smtClean="0"/>
                        <a:t>RequestParam</a:t>
                      </a:r>
                      <a:r>
                        <a:rPr lang="ko-KR" altLang="en-US" sz="1200" b="0" baseline="0" dirty="0" smtClean="0"/>
                        <a:t>으로  받아온다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Nnfs1</a:t>
                      </a:r>
                      <a:r>
                        <a:rPr lang="ko-KR" altLang="en-US" sz="1200" b="0" baseline="0" dirty="0" smtClean="0"/>
                        <a:t>으로 </a:t>
                      </a:r>
                      <a:r>
                        <a:rPr lang="ko-KR" altLang="en-US" sz="1200" b="0" baseline="0" dirty="0"/>
                        <a:t>중복 검사를 실행한다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중복검사 후 </a:t>
                      </a:r>
                      <a:r>
                        <a:rPr lang="en-US" altLang="ko-KR" sz="1200" b="0" baseline="0" dirty="0" smtClean="0"/>
                        <a:t>null</a:t>
                      </a:r>
                      <a:r>
                        <a:rPr lang="ko-KR" altLang="en-US" sz="1200" b="0" baseline="0" dirty="0" smtClean="0"/>
                        <a:t>이면  </a:t>
                      </a:r>
                      <a:r>
                        <a:rPr lang="en-US" altLang="ko-KR" sz="1200" b="0" baseline="0" dirty="0" err="1"/>
                        <a:t>DAO.insert</a:t>
                      </a:r>
                      <a:r>
                        <a:rPr lang="en-US" altLang="ko-KR" sz="1200" b="0" baseline="0" dirty="0"/>
                        <a:t>()</a:t>
                      </a:r>
                      <a:r>
                        <a:rPr lang="ko-KR" altLang="en-US" sz="1200" b="0" baseline="0" dirty="0"/>
                        <a:t>로 호출하고  </a:t>
                      </a:r>
                      <a:r>
                        <a:rPr lang="en-US" altLang="ko-KR" sz="1200" b="0" baseline="0" dirty="0"/>
                        <a:t>Alert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ko-KR" altLang="en-US" sz="1200" b="0" baseline="0" dirty="0" err="1"/>
                        <a:t>알림값을</a:t>
                      </a:r>
                      <a:r>
                        <a:rPr lang="ko-KR" altLang="en-US" sz="1200" b="0" baseline="0" dirty="0"/>
                        <a:t> 넣어준다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/>
                        <a:t>Alert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ko-KR" altLang="en-US" sz="1200" b="0" baseline="0" dirty="0" smtClean="0"/>
                        <a:t>알림 값을 </a:t>
                      </a:r>
                      <a:r>
                        <a:rPr lang="ko-KR" altLang="en-US" sz="1200" b="0" baseline="0" dirty="0"/>
                        <a:t>넣어주고 </a:t>
                      </a:r>
                      <a:r>
                        <a:rPr lang="en-US" altLang="ko-KR" sz="1200" b="0" baseline="0" dirty="0" err="1"/>
                        <a:t>folicEn.jsp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92" y="1581665"/>
            <a:ext cx="6804453" cy="406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995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927592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Ncs_f_stdDTO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성공 시 </a:t>
                      </a:r>
                      <a:r>
                        <a:rPr lang="en-US" altLang="ko-KR" sz="1200" dirty="0" err="1"/>
                        <a:t>foliclist.jsp</a:t>
                      </a:r>
                      <a:r>
                        <a:rPr lang="ko-KR" altLang="en-US" sz="1200" dirty="0"/>
                        <a:t>로 이동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실패 시 </a:t>
                      </a:r>
                      <a:r>
                        <a:rPr lang="en-US" altLang="ko-KR" sz="1200" dirty="0" err="1"/>
                        <a:t>folicEn.jsp</a:t>
                      </a:r>
                      <a:r>
                        <a:rPr lang="ko-KR" altLang="en-US" sz="1200" dirty="0"/>
                        <a:t>로 이동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4318"/>
            <a:ext cx="6889224" cy="398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88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97810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CID-059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spc="-300" dirty="0"/>
                        <a:t>포트폴리오점수입력</a:t>
                      </a:r>
                      <a:r>
                        <a:rPr lang="en-US" altLang="ko-KR" sz="1050" spc="-300" dirty="0"/>
                        <a:t>(</a:t>
                      </a:r>
                      <a:r>
                        <a:rPr lang="ko-KR" altLang="en-US" sz="1050" spc="-300" dirty="0"/>
                        <a:t>목록</a:t>
                      </a:r>
                      <a:r>
                        <a:rPr lang="en-US" altLang="ko-KR" sz="1050" spc="-300" dirty="0"/>
                        <a:t>)</a:t>
                      </a:r>
                      <a:endParaRPr lang="ko-KR" altLang="en-US" sz="1050" spc="-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DownLodeController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200" b="0" dirty="0"/>
                        <a:t>foliodown.jsp</a:t>
                      </a:r>
                      <a:r>
                        <a:rPr lang="ko-KR" altLang="en-US" sz="1200" b="0" dirty="0"/>
                        <a:t>에서 라디오 버튼으로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분류를 선택 후 목록에서 과목을 선택한다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200" b="0" dirty="0"/>
                        <a:t>목록 중에 점수 입력하고 싶은 학생의 이름을 확인 후 점수입력버튼을 누른다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점수입력버튼을 누르면 </a:t>
                      </a:r>
                      <a:r>
                        <a:rPr lang="en-US" altLang="ko-KR" sz="1200" dirty="0" err="1"/>
                        <a:t>Ncs_folioDAO</a:t>
                      </a:r>
                      <a:r>
                        <a:rPr lang="en-US" altLang="ko-KR" sz="1200" dirty="0"/>
                        <a:t> &amp;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 err="1"/>
                        <a:t>N_ncs_folioDAO</a:t>
                      </a:r>
                      <a:r>
                        <a:rPr lang="en-US" altLang="ko-KR" sz="1200" dirty="0"/>
                        <a:t> . </a:t>
                      </a:r>
                      <a:r>
                        <a:rPr lang="en-US" altLang="ko-KR" sz="1200" dirty="0" err="1"/>
                        <a:t>selectBycode</a:t>
                      </a:r>
                      <a:r>
                        <a:rPr lang="en-US" altLang="ko-KR" sz="1200" dirty="0"/>
                        <a:t>(String </a:t>
                      </a:r>
                      <a:r>
                        <a:rPr lang="en-US" altLang="ko-KR" sz="1200" dirty="0" err="1"/>
                        <a:t>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로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호출하고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NCS_FOLIO</a:t>
                      </a:r>
                      <a:r>
                        <a:rPr lang="en-US" altLang="ko-KR" sz="1200" dirty="0"/>
                        <a:t>, N_NCS_FOLIO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후 </a:t>
                      </a:r>
                      <a:r>
                        <a:rPr lang="en-US" altLang="ko-KR" sz="1200" baseline="0" dirty="0"/>
                        <a:t>model</a:t>
                      </a:r>
                      <a:r>
                        <a:rPr lang="ko-KR" altLang="en-US" sz="1200" baseline="0" dirty="0"/>
                        <a:t>에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en-US" altLang="ko-KR" sz="1200" baseline="0" dirty="0" err="1"/>
                        <a:t>st</a:t>
                      </a:r>
                      <a:r>
                        <a:rPr lang="en-US" altLang="ko-KR" sz="1200" baseline="0" dirty="0"/>
                        <a:t>, nf1 </a:t>
                      </a:r>
                      <a:r>
                        <a:rPr lang="ko-KR" altLang="en-US" sz="1200" baseline="0" dirty="0"/>
                        <a:t>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보냄</a:t>
                      </a:r>
                      <a:endParaRPr lang="en-US" altLang="ko-KR" sz="120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200" b="0" dirty="0"/>
                        <a:t>folioview.jsp</a:t>
                      </a:r>
                      <a:r>
                        <a:rPr lang="ko-KR" altLang="en-US" sz="1200" b="0" dirty="0"/>
                        <a:t>페이지로 넘어간다</a:t>
                      </a:r>
                      <a:r>
                        <a:rPr lang="en-US" altLang="ko-KR" sz="1200" b="0" dirty="0"/>
                        <a:t>.</a:t>
                      </a:r>
                      <a:r>
                        <a:rPr lang="ko-KR" altLang="en-US" sz="1200" b="0" dirty="0"/>
                        <a:t>  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553392657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4826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/>
                <a:t>folioview</a:t>
              </a:r>
              <a:r>
                <a:rPr lang="en-US" altLang="ko-KR" sz="1200" kern="1200" dirty="0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0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05479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downtest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Foliodown.jsp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RequestParam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으로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st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ncst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nncst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를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여기서  </a:t>
                      </a:r>
                      <a:r>
                        <a:rPr lang="en-US" altLang="ko-KR" sz="1200" b="0" baseline="0" dirty="0" err="1"/>
                        <a:t>st</a:t>
                      </a:r>
                      <a:r>
                        <a:rPr lang="ko-KR" altLang="en-US" sz="1200" b="0" baseline="0" dirty="0"/>
                        <a:t>가  </a:t>
                      </a:r>
                      <a:r>
                        <a:rPr lang="en-US" altLang="ko-KR" sz="1200" b="0" baseline="0" dirty="0" err="1"/>
                        <a:t>ncs</a:t>
                      </a:r>
                      <a:r>
                        <a:rPr lang="ko-KR" altLang="en-US" sz="1200" b="0" baseline="0" dirty="0"/>
                        <a:t>면  </a:t>
                      </a:r>
                      <a:r>
                        <a:rPr lang="en-US" altLang="ko-KR" sz="1200" b="0" baseline="0" dirty="0" err="1"/>
                        <a:t>ncs_folioDAO.selectBycode</a:t>
                      </a:r>
                      <a:r>
                        <a:rPr lang="en-US" altLang="ko-KR" sz="1200" b="0" baseline="0" dirty="0"/>
                        <a:t>()</a:t>
                      </a:r>
                      <a:r>
                        <a:rPr lang="ko-KR" altLang="en-US" sz="1200" b="0" baseline="0" dirty="0"/>
                        <a:t>를 호출 하고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st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가 </a:t>
                      </a:r>
                      <a:r>
                        <a:rPr lang="en-US" altLang="ko-KR" sz="1200" b="0" baseline="0" dirty="0" err="1"/>
                        <a:t>nncs</a:t>
                      </a:r>
                      <a:r>
                        <a:rPr lang="ko-KR" altLang="en-US" sz="1200" b="0" baseline="0" dirty="0"/>
                        <a:t>면 </a:t>
                      </a:r>
                      <a:r>
                        <a:rPr lang="en-US" altLang="ko-KR" sz="1200" b="0" baseline="0" dirty="0" err="1"/>
                        <a:t>n_ncs_folioDAO.selectBycode</a:t>
                      </a:r>
                      <a:r>
                        <a:rPr lang="en-US" altLang="ko-KR" sz="1200" b="0" baseline="0" dirty="0"/>
                        <a:t>()</a:t>
                      </a:r>
                      <a:r>
                        <a:rPr lang="ko-KR" altLang="en-US" sz="1200" b="0" baseline="0" dirty="0"/>
                        <a:t>를 호출한다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호출된 값을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입력한다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9218" name="Picture 2" descr="C:\Users\hk\Desktop\포트폴리오점수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58918"/>
            <a:ext cx="6946900" cy="4408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9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6714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String, 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List&lt;</a:t>
                      </a:r>
                      <a:r>
                        <a:rPr lang="en-US" altLang="ko-KR" sz="1200" b="0" dirty="0" err="1"/>
                        <a:t>Ncs_folioDTO</a:t>
                      </a:r>
                      <a:r>
                        <a:rPr lang="en-US" altLang="ko-KR" sz="1200" b="0" dirty="0"/>
                        <a:t>&gt; 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dirty="0"/>
                        <a:t>nf1,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찾기 누를 시 학생목록을 띄움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학생 목록 에서 점수입력 버튼을 누르면 </a:t>
                      </a:r>
                      <a:r>
                        <a:rPr lang="en-US" altLang="ko-KR" sz="1200" b="0" dirty="0"/>
                        <a:t>folioview.jsp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ko-KR" altLang="en-US" sz="1200" dirty="0"/>
                        <a:t>페이지 이동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53462"/>
            <a:ext cx="6934209" cy="364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1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4700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CID-062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포트폴리오다운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DownLodeController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/>
                        <a:t>Folioview.jsp</a:t>
                      </a:r>
                      <a:r>
                        <a:rPr lang="ko-KR" altLang="en-US" sz="1200" b="0" dirty="0"/>
                        <a:t>에서 파일 다운로드 버튼을 </a:t>
                      </a:r>
                      <a:r>
                        <a:rPr lang="ko-KR" altLang="en-US" sz="1200" b="0" dirty="0" smtClean="0"/>
                        <a:t>누른다</a:t>
                      </a:r>
                      <a:r>
                        <a:rPr lang="en-US" altLang="ko-KR" sz="1200" b="0" dirty="0" smtClean="0"/>
                        <a:t>.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앞에 적힌 학생의 내용으로 실행하여 값을 </a:t>
                      </a:r>
                      <a:r>
                        <a:rPr lang="ko-KR" altLang="en-US" sz="1200" b="0" dirty="0" smtClean="0"/>
                        <a:t>넘겨준다</a:t>
                      </a:r>
                      <a:r>
                        <a:rPr lang="en-US" altLang="ko-KR" sz="1200" b="0" dirty="0" smtClean="0"/>
                        <a:t>.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넘겨받은 값으로 </a:t>
                      </a:r>
                      <a:r>
                        <a:rPr lang="en-US" altLang="ko-KR" sz="1200" b="0" dirty="0"/>
                        <a:t>DB</a:t>
                      </a:r>
                      <a:r>
                        <a:rPr lang="ko-KR" altLang="en-US" sz="1200" b="0" dirty="0"/>
                        <a:t>에서 비교 하여 같은 내용의 파일 을 다운로드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 smtClean="0"/>
                        <a:t>할 수 있도록 </a:t>
                      </a:r>
                      <a:r>
                        <a:rPr lang="ko-KR" altLang="en-US" sz="1200" b="0" dirty="0"/>
                        <a:t>파일이름을 넘겨준다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넘겨받은 파일 이름을 가지고 서버에 있는 파일을 복사하여 다운로드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할 수 있도록 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4081807836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DownloadView.class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17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교과목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56" y="1253811"/>
            <a:ext cx="7566887" cy="5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231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94246"/>
            <a:ext cx="7414260" cy="499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00296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foliodown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 smtClean="0"/>
                        <a:t>RequestParam</a:t>
                      </a:r>
                      <a:r>
                        <a:rPr lang="ko-KR" altLang="en-US" sz="1200" b="0" baseline="0" dirty="0" smtClean="0"/>
                        <a:t>으로 </a:t>
                      </a:r>
                      <a:r>
                        <a:rPr lang="en-US" altLang="ko-KR" sz="1200" b="0" baseline="0" dirty="0"/>
                        <a:t>path, </a:t>
                      </a:r>
                      <a:r>
                        <a:rPr lang="en-US" altLang="ko-KR" sz="1200" b="0" baseline="0" dirty="0" err="1"/>
                        <a:t>deta</a:t>
                      </a:r>
                      <a:r>
                        <a:rPr lang="ko-KR" altLang="en-US" sz="1200" b="0" baseline="0" dirty="0"/>
                        <a:t>의 값을 넘겨 받고 </a:t>
                      </a:r>
                      <a:r>
                        <a:rPr lang="en-US" altLang="ko-KR" sz="1200" b="0" baseline="0" dirty="0" err="1" smtClean="0"/>
                        <a:t>HttpServletRequest</a:t>
                      </a:r>
                      <a:r>
                        <a:rPr lang="ko-KR" altLang="en-US" sz="1200" b="0" baseline="0" dirty="0" smtClean="0"/>
                        <a:t>를 </a:t>
                      </a:r>
                      <a:r>
                        <a:rPr lang="ko-KR" altLang="en-US" sz="1200" b="0" baseline="0" dirty="0"/>
                        <a:t>받아 올 수 있도록 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Date</a:t>
                      </a:r>
                      <a:r>
                        <a:rPr lang="ko-KR" altLang="en-US" sz="1200" b="0" baseline="0" dirty="0"/>
                        <a:t>에 여러값이 있으니 </a:t>
                      </a:r>
                      <a:r>
                        <a:rPr lang="en-US" altLang="ko-KR" sz="1200" b="0" baseline="0" dirty="0"/>
                        <a:t>split</a:t>
                      </a:r>
                      <a:r>
                        <a:rPr lang="ko-KR" altLang="en-US" sz="1200" b="0" baseline="0" dirty="0"/>
                        <a:t>을 사용하여 배열에 값을 넣어준다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배열의 넣은 값 중 파일이름 의 값을 가져와서 </a:t>
                      </a:r>
                      <a:r>
                        <a:rPr lang="en-US" altLang="ko-KR" sz="1200" b="0" baseline="0" dirty="0" err="1"/>
                        <a:t>ModelAndView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mav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/>
                        <a:t>넣어준다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여기서 경로는  </a:t>
                      </a:r>
                      <a:r>
                        <a:rPr lang="en-US" altLang="ko-KR" sz="1200" b="0" baseline="0" dirty="0" err="1" smtClean="0"/>
                        <a:t>filepath</a:t>
                      </a:r>
                      <a:r>
                        <a:rPr lang="ko-KR" altLang="en-US" sz="1200" b="0" baseline="0" dirty="0" smtClean="0"/>
                        <a:t>이며 경로가 </a:t>
                      </a:r>
                      <a:r>
                        <a:rPr lang="ko-KR" altLang="en-US" sz="1200" b="0" baseline="0" dirty="0"/>
                        <a:t>제대로 지정이 안되어 있으면 다운은 물론 소스가 제대로 짜여있는데도 오류가 </a:t>
                      </a:r>
                      <a:r>
                        <a:rPr lang="ko-KR" altLang="en-US" sz="1200" b="0" baseline="0" dirty="0" smtClean="0"/>
                        <a:t>나온다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 err="1"/>
                        <a:t>mav</a:t>
                      </a:r>
                      <a:r>
                        <a:rPr lang="ko-KR" altLang="en-US" sz="1200" b="0" baseline="0" dirty="0"/>
                        <a:t>에 넣은 값을 </a:t>
                      </a:r>
                      <a:r>
                        <a:rPr lang="en-US" altLang="ko-KR" sz="1200" b="0" baseline="0" dirty="0"/>
                        <a:t>return </a:t>
                      </a:r>
                      <a:r>
                        <a:rPr lang="ko-KR" altLang="en-US" sz="1200" b="0" baseline="0" dirty="0"/>
                        <a:t>을 해준다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66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45102"/>
              </p:ext>
            </p:extLst>
          </p:nvPr>
        </p:nvGraphicFramePr>
        <p:xfrm>
          <a:off x="110835" y="691956"/>
          <a:ext cx="11844904" cy="57698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44383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MODEL : </a:t>
                      </a:r>
                      <a:r>
                        <a:rPr lang="en-US" altLang="ko-KR" sz="1100" b="0" dirty="0" err="1"/>
                        <a:t>mav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325972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mav</a:t>
                      </a:r>
                      <a:r>
                        <a:rPr lang="ko-KR" altLang="en-US" sz="1200" b="0" baseline="0" dirty="0"/>
                        <a:t>를 </a:t>
                      </a:r>
                      <a:r>
                        <a:rPr lang="en-US" altLang="ko-KR" sz="1200" b="0" baseline="0" dirty="0"/>
                        <a:t>return </a:t>
                      </a:r>
                      <a:r>
                        <a:rPr lang="ko-KR" altLang="en-US" sz="1200" b="0" baseline="0" dirty="0"/>
                        <a:t>해준 </a:t>
                      </a:r>
                      <a:r>
                        <a:rPr lang="ko-KR" altLang="en-US" sz="1200" b="0" baseline="0" dirty="0" smtClean="0"/>
                        <a:t>값을 </a:t>
                      </a:r>
                      <a:r>
                        <a:rPr lang="ko-KR" altLang="en-US" sz="1200" b="0" baseline="0" dirty="0"/>
                        <a:t>여기서 사용한다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파일 이름 과 다운로드 할 파일 이름 </a:t>
                      </a:r>
                      <a:r>
                        <a:rPr lang="ko-KR" altLang="en-US" sz="1200" b="0" baseline="0" dirty="0" smtClean="0"/>
                        <a:t>등이 </a:t>
                      </a:r>
                      <a:r>
                        <a:rPr lang="ko-KR" altLang="en-US" sz="1200" b="0" baseline="0" dirty="0"/>
                        <a:t>필요하다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fileName</a:t>
                      </a:r>
                      <a:r>
                        <a:rPr lang="ko-KR" altLang="en-US" sz="1200" b="0" baseline="0" dirty="0" smtClean="0"/>
                        <a:t>의 </a:t>
                      </a:r>
                      <a:r>
                        <a:rPr lang="ko-KR" altLang="en-US" sz="1200" b="0" baseline="0" dirty="0"/>
                        <a:t>마지막에 </a:t>
                      </a:r>
                      <a:r>
                        <a:rPr lang="en-US" altLang="ko-KR" sz="1200" b="0" baseline="0" dirty="0"/>
                        <a:t>utf-8</a:t>
                      </a:r>
                      <a:r>
                        <a:rPr lang="ko-KR" altLang="en-US" sz="1200" b="0" baseline="0" dirty="0"/>
                        <a:t>은 한글이 깨지는것을 방지해줌으로 써주는 </a:t>
                      </a:r>
                      <a:r>
                        <a:rPr lang="ko-KR" altLang="en-US" sz="1200" b="0" baseline="0" dirty="0" smtClean="0"/>
                        <a:t>것이 </a:t>
                      </a:r>
                      <a:r>
                        <a:rPr lang="ko-KR" altLang="en-US" sz="1200" b="0" baseline="0" dirty="0"/>
                        <a:t>좋다</a:t>
                      </a:r>
                      <a:r>
                        <a:rPr lang="en-US" altLang="ko-KR" sz="1200" b="0" baseline="0" dirty="0"/>
                        <a:t>.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86840"/>
            <a:ext cx="701761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38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828117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CID-065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포트폴리오점수입력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DownLodeController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200" b="0" dirty="0"/>
                        <a:t>folioview.jsp</a:t>
                      </a:r>
                      <a:r>
                        <a:rPr lang="ko-KR" altLang="en-US" sz="1200" b="0" dirty="0"/>
                        <a:t>에서</a:t>
                      </a:r>
                      <a:r>
                        <a:rPr lang="ko-KR" altLang="en-US" sz="1200" b="0" baseline="0" dirty="0"/>
                        <a:t> 다운받은 포트폴리오를 보고 평가 기준에 따라 점수를 입력한다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200" b="0" dirty="0"/>
                        <a:t>점수입력버튼을 누르면 </a:t>
                      </a:r>
                      <a:r>
                        <a:rPr lang="en-US" altLang="ko-KR" sz="1200" b="0" dirty="0"/>
                        <a:t>path</a:t>
                      </a:r>
                      <a:r>
                        <a:rPr lang="ko-KR" altLang="en-US" sz="1200" b="0" dirty="0"/>
                        <a:t>에 있는 값으로 </a:t>
                      </a: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분류를 구분한다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NCS</a:t>
                      </a:r>
                      <a:r>
                        <a:rPr lang="ko-KR" altLang="en-US" sz="1200" b="0" dirty="0"/>
                        <a:t>분류에 따라  </a:t>
                      </a:r>
                      <a:r>
                        <a:rPr lang="en-US" altLang="ko-KR" sz="1200" dirty="0" err="1"/>
                        <a:t>Ncs_folioDAO</a:t>
                      </a:r>
                      <a:r>
                        <a:rPr lang="en-US" altLang="ko-KR" sz="1200" baseline="0" dirty="0"/>
                        <a:t> / </a:t>
                      </a:r>
                      <a:r>
                        <a:rPr lang="en-US" altLang="ko-KR" sz="1200" baseline="0" dirty="0" err="1"/>
                        <a:t>N_ncs_folioDAO</a:t>
                      </a:r>
                      <a:r>
                        <a:rPr lang="ko-KR" altLang="en-US" sz="1200" baseline="0" dirty="0"/>
                        <a:t>에  </a:t>
                      </a:r>
                      <a:r>
                        <a:rPr lang="en-US" altLang="ko-KR" sz="1200" dirty="0" err="1"/>
                        <a:t>pointupdate</a:t>
                      </a:r>
                      <a:r>
                        <a:rPr lang="en-US" altLang="ko-KR" sz="1200" baseline="0" dirty="0"/>
                        <a:t>()</a:t>
                      </a:r>
                      <a:r>
                        <a:rPr lang="ko-KR" altLang="en-US" sz="1200" baseline="0" dirty="0"/>
                        <a:t>로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이동 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Ncs_folioDTO</a:t>
                      </a:r>
                      <a:r>
                        <a:rPr lang="en-US" altLang="ko-KR" sz="1200" baseline="0" dirty="0"/>
                        <a:t> / </a:t>
                      </a:r>
                      <a:r>
                        <a:rPr lang="en-US" altLang="ko-KR" sz="1200" baseline="0" dirty="0" err="1"/>
                        <a:t>N_ncs_folioDTO</a:t>
                      </a:r>
                      <a:r>
                        <a:rPr lang="en-US" altLang="ko-KR" sz="1200" baseline="0" dirty="0"/>
                        <a:t>  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UPDATE</a:t>
                      </a:r>
                      <a:r>
                        <a:rPr lang="ko-KR" altLang="en-US" sz="1200" baseline="0" dirty="0"/>
                        <a:t>질의한다</a:t>
                      </a:r>
                      <a:r>
                        <a:rPr lang="en-US" altLang="ko-KR" sz="1200" baseline="0" dirty="0"/>
                        <a:t>. 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200" b="0" dirty="0"/>
                        <a:t>foliodown.jsp</a:t>
                      </a:r>
                      <a:r>
                        <a:rPr lang="ko-KR" altLang="en-US" sz="1200" b="0" dirty="0"/>
                        <a:t>페이지로 넘어간다</a:t>
                      </a:r>
                      <a:r>
                        <a:rPr lang="en-US" altLang="ko-KR" sz="1200" b="0" dirty="0"/>
                        <a:t>.</a:t>
                      </a:r>
                      <a:r>
                        <a:rPr lang="ko-KR" altLang="en-US" sz="1200" b="0" dirty="0"/>
                        <a:t>  </a:t>
                      </a:r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  <a:p>
                      <a:pPr algn="l" latinLnBrk="1"/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409628898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/>
                <a:t> foliodown.jsp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23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5768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folioinsert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Folioview.jsp</a:t>
                      </a:r>
                      <a:r>
                        <a:rPr lang="ko-KR" altLang="en-US" sz="1200" b="0" dirty="0"/>
                        <a:t>에서  </a:t>
                      </a:r>
                      <a:r>
                        <a:rPr lang="en-US" altLang="ko-KR" sz="1200" b="0" dirty="0" err="1"/>
                        <a:t>RequestParam</a:t>
                      </a:r>
                      <a:r>
                        <a:rPr lang="ko-KR" altLang="en-US" sz="1200" b="0" dirty="0"/>
                        <a:t>으로 </a:t>
                      </a:r>
                      <a:r>
                        <a:rPr lang="en-US" altLang="ko-KR" sz="1200" b="0" dirty="0"/>
                        <a:t>path,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deta</a:t>
                      </a:r>
                      <a:r>
                        <a:rPr lang="en-US" altLang="ko-KR" sz="1200" b="0" baseline="0" dirty="0"/>
                        <a:t>, itme1~itme7 </a:t>
                      </a:r>
                      <a:r>
                        <a:rPr lang="ko-KR" altLang="en-US" sz="1200" b="0" baseline="0" dirty="0"/>
                        <a:t>을 받아온다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Path </a:t>
                      </a:r>
                      <a:r>
                        <a:rPr lang="ko-KR" altLang="en-US" sz="1200" b="0" baseline="0" dirty="0"/>
                        <a:t>는 </a:t>
                      </a:r>
                      <a:r>
                        <a:rPr lang="en-US" altLang="ko-KR" sz="1200" b="0" baseline="0" dirty="0"/>
                        <a:t>NCS</a:t>
                      </a:r>
                      <a:r>
                        <a:rPr lang="ko-KR" altLang="en-US" sz="1200" b="0" baseline="0" dirty="0"/>
                        <a:t>분류를  구분하는데 쓴다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Date</a:t>
                      </a:r>
                      <a:r>
                        <a:rPr lang="ko-KR" altLang="en-US" sz="1200" b="0" baseline="0" dirty="0"/>
                        <a:t>는 </a:t>
                      </a:r>
                      <a:r>
                        <a:rPr lang="en-US" altLang="ko-KR" sz="1200" b="0" baseline="0" dirty="0"/>
                        <a:t>split </a:t>
                      </a:r>
                      <a:r>
                        <a:rPr lang="ko-KR" altLang="en-US" sz="1200" b="0" baseline="0" dirty="0"/>
                        <a:t>을 이용하여 배열에 넣어준다</a:t>
                      </a:r>
                      <a:r>
                        <a:rPr lang="en-US" altLang="ko-KR" sz="1200" b="0" baseline="0" dirty="0"/>
                        <a:t>.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selectByall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int,String,String,int,String,String,String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중복검사를 하고 중복되지 않은 경우  </a:t>
                      </a:r>
                      <a:r>
                        <a:rPr lang="en-US" altLang="ko-KR" sz="1200" b="0" baseline="0" dirty="0" err="1"/>
                        <a:t>ncs_folioDAO</a:t>
                      </a:r>
                      <a:r>
                        <a:rPr lang="en-US" altLang="ko-KR" sz="1200" b="0" baseline="0" dirty="0"/>
                        <a:t> &amp; </a:t>
                      </a:r>
                      <a:r>
                        <a:rPr lang="en-US" altLang="ko-KR" sz="1200" b="0" baseline="0" dirty="0" err="1"/>
                        <a:t>n_ncs_folioDAO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의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각각의 </a:t>
                      </a:r>
                      <a:r>
                        <a:rPr lang="en-US" altLang="ko-KR" sz="1200" b="0" baseline="0" dirty="0" err="1"/>
                        <a:t>pointupdate</a:t>
                      </a:r>
                      <a:r>
                        <a:rPr lang="en-US" altLang="ko-KR" sz="1200" b="0" baseline="0" dirty="0"/>
                        <a:t>(DTO)</a:t>
                      </a:r>
                      <a:r>
                        <a:rPr lang="ko-KR" altLang="en-US" sz="1200" b="0" baseline="0" dirty="0"/>
                        <a:t>로 이동한다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만약 중복된 값은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값을 넣어 </a:t>
                      </a:r>
                      <a:r>
                        <a:rPr lang="en-US" altLang="ko-KR" sz="1200" b="0" baseline="0" dirty="0"/>
                        <a:t>alert</a:t>
                      </a:r>
                      <a:r>
                        <a:rPr lang="ko-KR" altLang="en-US" sz="1200" b="0" baseline="0" dirty="0"/>
                        <a:t>로 알림 </a:t>
                      </a:r>
                      <a:r>
                        <a:rPr lang="ko-KR" altLang="en-US" sz="1200" b="0" baseline="0" dirty="0" smtClean="0"/>
                        <a:t>창을 </a:t>
                      </a:r>
                      <a:r>
                        <a:rPr lang="ko-KR" altLang="en-US" sz="1200" b="0" baseline="0" dirty="0"/>
                        <a:t>띄운다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UPDATE</a:t>
                      </a:r>
                      <a:r>
                        <a:rPr lang="ko-KR" altLang="en-US" sz="1200" b="0" baseline="0" dirty="0"/>
                        <a:t>가 완료 되면 </a:t>
                      </a:r>
                      <a:r>
                        <a:rPr lang="en-US" altLang="ko-KR" sz="1200" b="0" baseline="0" dirty="0"/>
                        <a:t>foliodown.jsp</a:t>
                      </a:r>
                      <a:r>
                        <a:rPr lang="ko-KR" altLang="en-US" sz="1200" b="0" baseline="0" dirty="0"/>
                        <a:t>로 이동한다</a:t>
                      </a:r>
                      <a:r>
                        <a:rPr lang="en-US" altLang="ko-KR" sz="1200" b="0" baseline="0" dirty="0"/>
                        <a:t>.</a:t>
                      </a:r>
                      <a:r>
                        <a:rPr lang="ko-KR" altLang="en-US" sz="1200" b="0" baseline="0" dirty="0"/>
                        <a:t> 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212" y="1123907"/>
            <a:ext cx="4958351" cy="573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9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85419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point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 inserts </a:t>
                      </a:r>
                      <a:r>
                        <a:rPr lang="ko-KR" altLang="en-US" sz="1200" b="0" dirty="0"/>
                        <a:t>에서 보낸 </a:t>
                      </a: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dirty="0"/>
                        <a:t> 값으로 </a:t>
                      </a:r>
                      <a:r>
                        <a:rPr lang="en-US" altLang="ko-KR" sz="1200" b="0" dirty="0"/>
                        <a:t>UPDATE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 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</a:t>
                      </a:r>
                      <a:r>
                        <a:rPr lang="en-US" altLang="ko-KR" sz="1200" b="0" baseline="0" dirty="0"/>
                        <a:t>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SELECT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 시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‘</a:t>
                      </a:r>
                      <a:r>
                        <a:rPr lang="ko-KR" altLang="en-US" sz="1200" b="0" baseline="0" dirty="0"/>
                        <a:t>평가전</a:t>
                      </a:r>
                      <a:r>
                        <a:rPr lang="en-US" altLang="ko-KR" sz="1200" b="0" baseline="0" dirty="0"/>
                        <a:t>’</a:t>
                      </a:r>
                      <a:r>
                        <a:rPr lang="ko-KR" altLang="en-US" sz="1200" b="0" baseline="0" dirty="0"/>
                        <a:t> 이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아니면 </a:t>
                      </a:r>
                      <a:r>
                        <a:rPr lang="en-US" altLang="ko-KR" sz="1200" b="0" dirty="0"/>
                        <a:t>foliodown.jsp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ko-KR" altLang="en-US" sz="1200" dirty="0"/>
                        <a:t>페이지 이동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SELECT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 시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‘</a:t>
                      </a:r>
                      <a:r>
                        <a:rPr lang="ko-KR" altLang="en-US" sz="1200" b="0" baseline="0" dirty="0"/>
                        <a:t>평가전</a:t>
                      </a:r>
                      <a:r>
                        <a:rPr lang="en-US" altLang="ko-KR" sz="1200" b="0" baseline="0" dirty="0"/>
                        <a:t>’</a:t>
                      </a:r>
                      <a:r>
                        <a:rPr lang="ko-KR" altLang="en-US" sz="1200" b="0" baseline="0" dirty="0"/>
                        <a:t> 이면 </a:t>
                      </a:r>
                      <a:r>
                        <a:rPr lang="en-US" altLang="ko-KR" sz="1200" b="0" dirty="0"/>
                        <a:t>UPDATE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질의 후 </a:t>
                      </a:r>
                      <a:r>
                        <a:rPr lang="en-US" altLang="ko-KR" sz="1200" b="0" dirty="0"/>
                        <a:t>foliodown.jsp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ko-KR" altLang="en-US" sz="1200" dirty="0"/>
                        <a:t>페이지 이동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50" name="Picture 2" descr="C:\Users\hk\Desktop\폴리오점수 입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70558"/>
            <a:ext cx="6990978" cy="2799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03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41391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CID-068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시험출제목록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p_test.jsp</a:t>
                      </a:r>
                      <a:r>
                        <a:rPr lang="ko-KR" altLang="en-US" sz="1200" b="0" dirty="0"/>
                        <a:t>페이지로 이동 시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으로  교수번호를 불러온 뒤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dirty="0" err="1"/>
                        <a:t>Ncs_proDAO.selectBy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int</a:t>
                      </a:r>
                      <a:r>
                        <a:rPr lang="en-US" altLang="ko-KR" sz="1200" b="0" dirty="0"/>
                        <a:t>) </a:t>
                      </a:r>
                      <a:r>
                        <a:rPr lang="ko-KR" altLang="en-US" sz="1200" b="0" dirty="0"/>
                        <a:t>로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호출 후 </a:t>
                      </a:r>
                      <a:r>
                        <a:rPr lang="en-US" altLang="ko-KR" sz="1200" b="0" dirty="0"/>
                        <a:t>model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 err="1" smtClean="0"/>
                        <a:t>subcode</a:t>
                      </a:r>
                      <a:r>
                        <a:rPr lang="ko-KR" altLang="en-US" sz="1200" b="0" dirty="0" smtClean="0"/>
                        <a:t>를</a:t>
                      </a:r>
                      <a:r>
                        <a:rPr lang="en-US" altLang="ko-KR" sz="1200" b="0" dirty="0" smtClean="0"/>
                        <a:t> </a:t>
                      </a:r>
                      <a:r>
                        <a:rPr lang="ko-KR" altLang="en-US" sz="1200" b="0" dirty="0"/>
                        <a:t>보냄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Ncst_cDAO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selectnc</a:t>
                      </a:r>
                      <a:r>
                        <a:rPr lang="en-US" altLang="ko-KR" sz="1200" dirty="0"/>
                        <a:t>() </a:t>
                      </a:r>
                      <a:r>
                        <a:rPr lang="ko-KR" altLang="en-US" sz="1200" dirty="0"/>
                        <a:t>로 호출 후 </a:t>
                      </a:r>
                      <a:r>
                        <a:rPr lang="en-US" altLang="ko-KR" sz="1200" dirty="0"/>
                        <a:t>model</a:t>
                      </a:r>
                      <a:r>
                        <a:rPr lang="ko-KR" altLang="en-US" sz="1200" dirty="0"/>
                        <a:t>로  </a:t>
                      </a:r>
                      <a:r>
                        <a:rPr lang="en-US" altLang="ko-KR" sz="1200" dirty="0" err="1"/>
                        <a:t>ntca</a:t>
                      </a:r>
                      <a:r>
                        <a:rPr lang="ko-KR" altLang="en-US" sz="1200" dirty="0"/>
                        <a:t>를 보냄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Ncst_fDAO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selectAll</a:t>
                      </a:r>
                      <a:r>
                        <a:rPr lang="en-US" altLang="ko-KR" sz="1200" dirty="0"/>
                        <a:t>()</a:t>
                      </a:r>
                      <a:r>
                        <a:rPr lang="ko-KR" altLang="en-US" sz="1200" dirty="0"/>
                        <a:t>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호출 후 </a:t>
                      </a:r>
                      <a:r>
                        <a:rPr lang="en-US" altLang="ko-KR" sz="1200" dirty="0"/>
                        <a:t>model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ntf</a:t>
                      </a:r>
                      <a:r>
                        <a:rPr lang="ko-KR" altLang="en-US" sz="1200" dirty="0"/>
                        <a:t>를 보냄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P_test.jsp</a:t>
                      </a:r>
                      <a:r>
                        <a:rPr lang="ko-KR" altLang="en-US" sz="1200" b="0" dirty="0"/>
                        <a:t>로 이동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46924254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/>
                <a:t>p_test.jsp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17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14347"/>
              </p:ext>
            </p:extLst>
          </p:nvPr>
        </p:nvGraphicFramePr>
        <p:xfrm>
          <a:off x="110835" y="691957"/>
          <a:ext cx="11844904" cy="593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p_test_write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Ptest</a:t>
                      </a:r>
                      <a:r>
                        <a:rPr lang="ko-KR" altLang="en-US" sz="1200" b="0" baseline="0" dirty="0" smtClean="0"/>
                        <a:t>에서 </a:t>
                      </a:r>
                      <a:r>
                        <a:rPr lang="en-US" altLang="ko-KR" sz="1200" b="0" baseline="0" dirty="0" err="1"/>
                        <a:t>Ncst_cDAO</a:t>
                      </a:r>
                      <a:r>
                        <a:rPr lang="ko-KR" altLang="en-US" sz="1200" b="0" baseline="0" dirty="0"/>
                        <a:t>에 있는 </a:t>
                      </a:r>
                      <a:r>
                        <a:rPr lang="ko-KR" altLang="en-US" sz="1200" b="0" baseline="0" dirty="0" smtClean="0"/>
                        <a:t>객관식문제만큼 </a:t>
                      </a:r>
                      <a:r>
                        <a:rPr lang="en-US" altLang="ko-KR" sz="1200" b="0" baseline="0" dirty="0" err="1"/>
                        <a:t>Ncs_cDTO</a:t>
                      </a:r>
                      <a:r>
                        <a:rPr lang="ko-KR" altLang="en-US" sz="1200" b="0" baseline="0" dirty="0"/>
                        <a:t>에 보내 객관식문제 </a:t>
                      </a:r>
                      <a:r>
                        <a:rPr lang="ko-KR" altLang="en-US" sz="1200" b="0" baseline="0" dirty="0" smtClean="0"/>
                        <a:t>만큼을 가져와 </a:t>
                      </a:r>
                      <a:r>
                        <a:rPr lang="ko-KR" altLang="en-US" sz="1200" b="0" baseline="0" dirty="0"/>
                        <a:t>크기만큼  불러온다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교수번호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 smtClean="0"/>
                        <a:t>이름을 </a:t>
                      </a:r>
                      <a:r>
                        <a:rPr lang="ko-KR" altLang="en-US" sz="1200" dirty="0"/>
                        <a:t>가져오기 위한 </a:t>
                      </a:r>
                      <a:r>
                        <a:rPr lang="en-US" altLang="ko-KR" sz="1200" dirty="0" err="1"/>
                        <a:t>professorDAO</a:t>
                      </a:r>
                      <a:r>
                        <a:rPr lang="en-US" altLang="ko-KR" sz="1200" dirty="0"/>
                        <a:t>/DTO</a:t>
                      </a:r>
                      <a:r>
                        <a:rPr lang="ko-KR" altLang="en-US" sz="1200" dirty="0"/>
                        <a:t>를 선언하고 호출한다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smtClean="0"/>
                        <a:t>능력단위명을 </a:t>
                      </a:r>
                      <a:r>
                        <a:rPr lang="ko-KR" altLang="en-US" sz="1200" dirty="0"/>
                        <a:t>가져오기</a:t>
                      </a:r>
                      <a:r>
                        <a:rPr lang="ko-KR" altLang="en-US" sz="1200" baseline="0" dirty="0"/>
                        <a:t> 위한 </a:t>
                      </a:r>
                      <a:r>
                        <a:rPr lang="en-US" altLang="ko-KR" sz="1200" baseline="0" dirty="0" err="1"/>
                        <a:t>NcsDAO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 smtClean="0"/>
                        <a:t>교과목 명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/>
                        <a:t>번호를 가져오기 위한 </a:t>
                      </a:r>
                      <a:r>
                        <a:rPr lang="en-US" altLang="ko-KR" sz="1200" baseline="0" dirty="0" err="1"/>
                        <a:t>Ncs_subDAO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/>
                        <a:t>학과 명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 err="1"/>
                        <a:t>회차를</a:t>
                      </a:r>
                      <a:r>
                        <a:rPr lang="ko-KR" altLang="en-US" sz="1200" baseline="0" dirty="0"/>
                        <a:t> 가져오기 위한 </a:t>
                      </a:r>
                      <a:r>
                        <a:rPr lang="en-US" altLang="ko-KR" sz="1200" baseline="0" dirty="0" err="1"/>
                        <a:t>DepartmentDAO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 smtClean="0"/>
                        <a:t>Ptest</a:t>
                      </a:r>
                      <a:r>
                        <a:rPr lang="ko-KR" altLang="en-US" sz="1200" dirty="0" smtClean="0"/>
                        <a:t>에서 </a:t>
                      </a:r>
                      <a:r>
                        <a:rPr lang="en-US" altLang="ko-KR" sz="1200" dirty="0" err="1" smtClean="0"/>
                        <a:t>Ncst_fDAO</a:t>
                      </a:r>
                      <a:r>
                        <a:rPr lang="ko-KR" altLang="en-US" sz="1200" dirty="0" smtClean="0"/>
                        <a:t>에 </a:t>
                      </a:r>
                      <a:r>
                        <a:rPr lang="ko-KR" altLang="en-US" sz="1200" dirty="0"/>
                        <a:t>있는 포트폴리오 문제 개수 만큼 </a:t>
                      </a:r>
                      <a:r>
                        <a:rPr lang="en-US" altLang="ko-KR" sz="1200" dirty="0" err="1"/>
                        <a:t>Ncst_fDTO</a:t>
                      </a:r>
                      <a:r>
                        <a:rPr lang="ko-KR" altLang="en-US" sz="1200" dirty="0"/>
                        <a:t>에 보내 포트폴리오 문제 개수 만큼 가져온 뒤 </a:t>
                      </a:r>
                      <a:r>
                        <a:rPr lang="ko-KR" altLang="en-US" sz="1200" dirty="0" smtClean="0"/>
                        <a:t>크기만큼 </a:t>
                      </a:r>
                      <a:r>
                        <a:rPr lang="ko-KR" altLang="en-US" sz="1200" dirty="0"/>
                        <a:t>불러온다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교수번호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이름 을 가져오기 위한 </a:t>
                      </a:r>
                      <a:r>
                        <a:rPr lang="en-US" altLang="ko-KR" sz="1200" dirty="0" err="1"/>
                        <a:t>professorDAO</a:t>
                      </a:r>
                      <a:r>
                        <a:rPr lang="en-US" altLang="ko-KR" sz="1200" dirty="0"/>
                        <a:t>/DTO</a:t>
                      </a:r>
                      <a:r>
                        <a:rPr lang="ko-KR" altLang="en-US" sz="1200" dirty="0"/>
                        <a:t>를 선언하고 호출한다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smtClean="0"/>
                        <a:t>능력단위명을 </a:t>
                      </a:r>
                      <a:r>
                        <a:rPr lang="ko-KR" altLang="en-US" sz="1200" dirty="0"/>
                        <a:t>가져오기</a:t>
                      </a:r>
                      <a:r>
                        <a:rPr lang="ko-KR" altLang="en-US" sz="1200" baseline="0" dirty="0"/>
                        <a:t> 위한 </a:t>
                      </a:r>
                      <a:r>
                        <a:rPr lang="en-US" altLang="ko-KR" sz="1200" baseline="0" dirty="0" err="1"/>
                        <a:t>NcsDAO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 smtClean="0"/>
                        <a:t>교과목 </a:t>
                      </a:r>
                      <a:r>
                        <a:rPr lang="ko-KR" altLang="en-US" sz="1200" baseline="0" dirty="0"/>
                        <a:t>명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/>
                        <a:t>번호를 가져오기 위한 </a:t>
                      </a:r>
                      <a:r>
                        <a:rPr lang="en-US" altLang="ko-KR" sz="1200" baseline="0" dirty="0" err="1"/>
                        <a:t>Ncs_subDAO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/>
                        <a:t>학과 명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 err="1"/>
                        <a:t>회차를</a:t>
                      </a:r>
                      <a:r>
                        <a:rPr lang="ko-KR" altLang="en-US" sz="1200" baseline="0" dirty="0"/>
                        <a:t> 가져오기 위한 </a:t>
                      </a:r>
                      <a:r>
                        <a:rPr lang="en-US" altLang="ko-KR" sz="1200" baseline="0" dirty="0" err="1"/>
                        <a:t>DepartmentDAO</a:t>
                      </a:r>
                      <a:r>
                        <a:rPr lang="en-US" altLang="ko-KR" sz="1200" baseline="0" dirty="0"/>
                        <a:t>/DTO</a:t>
                      </a:r>
                      <a:r>
                        <a:rPr lang="ko-KR" altLang="en-US" sz="1200" baseline="0" dirty="0"/>
                        <a:t>를 선언하고 호출한다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93905"/>
            <a:ext cx="6697362" cy="209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46066"/>
            <a:ext cx="6871586" cy="208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74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50079"/>
              </p:ext>
            </p:extLst>
          </p:nvPr>
        </p:nvGraphicFramePr>
        <p:xfrm>
          <a:off x="110835" y="691957"/>
          <a:ext cx="11844904" cy="468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-</a:t>
                      </a:r>
                      <a:r>
                        <a:rPr lang="en-US" altLang="ko-KR" sz="1100" b="0" baseline="0" dirty="0"/>
                        <a:t> , -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PARAMETER</a:t>
                      </a:r>
                      <a:r>
                        <a:rPr lang="ko-KR" altLang="en-US" sz="1200" b="0" dirty="0" smtClean="0"/>
                        <a:t>로 넘어온 값으로 </a:t>
                      </a:r>
                      <a:r>
                        <a:rPr lang="en-US" altLang="ko-KR" sz="1200" b="0" dirty="0" smtClean="0"/>
                        <a:t>SELECT</a:t>
                      </a:r>
                      <a:r>
                        <a:rPr lang="ko-KR" altLang="en-US" sz="1200" b="0" dirty="0" smtClean="0"/>
                        <a:t>질의</a:t>
                      </a:r>
                      <a:endParaRPr lang="en-US" altLang="ko-KR" sz="1200" b="0" dirty="0" smtClean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 smtClean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List&lt;</a:t>
                      </a:r>
                      <a:r>
                        <a:rPr lang="en-US" altLang="ko-KR" sz="1200" b="0" dirty="0" err="1" smtClean="0"/>
                        <a:t>Ncs_c_itemDTO</a:t>
                      </a:r>
                      <a:r>
                        <a:rPr lang="en-US" altLang="ko-KR" sz="1200" b="0" dirty="0" smtClean="0"/>
                        <a:t>&gt; 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PARAMETER</a:t>
                      </a:r>
                      <a:r>
                        <a:rPr lang="ko-KR" altLang="en-US" sz="1200" b="0" dirty="0" smtClean="0"/>
                        <a:t>로 넘어온 값으로 </a:t>
                      </a:r>
                      <a:r>
                        <a:rPr lang="en-US" altLang="ko-KR" sz="1200" b="0" dirty="0" smtClean="0"/>
                        <a:t>SELECT</a:t>
                      </a:r>
                      <a:r>
                        <a:rPr lang="ko-KR" altLang="en-US" sz="1200" b="0" dirty="0" smtClean="0"/>
                        <a:t>질의</a:t>
                      </a:r>
                      <a:endParaRPr lang="en-US" altLang="ko-KR" sz="1200" b="0" dirty="0" smtClean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 smtClean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List&lt;</a:t>
                      </a:r>
                      <a:r>
                        <a:rPr lang="en-US" altLang="ko-KR" sz="1200" b="0" dirty="0" err="1" smtClean="0"/>
                        <a:t>Ncst_fDTO</a:t>
                      </a:r>
                      <a:r>
                        <a:rPr lang="en-US" altLang="ko-KR" sz="1200" b="0" dirty="0" smtClean="0"/>
                        <a:t>&gt; 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8194" name="Picture 2" descr="C:\Users\hk\Desktop\시험문제목록객관식DA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1100"/>
            <a:ext cx="6828456" cy="1866900"/>
          </a:xfrm>
          <a:prstGeom prst="rect">
            <a:avLst/>
          </a:prstGeom>
          <a:noFill/>
        </p:spPr>
      </p:pic>
      <p:pic>
        <p:nvPicPr>
          <p:cNvPr id="8195" name="Picture 3" descr="C:\Users\hk\Desktop\시험출제목록포트폴리오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73400"/>
            <a:ext cx="6794500" cy="2313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69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9526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CID-071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시험출제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객관식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p_test.jsp</a:t>
                      </a:r>
                      <a:r>
                        <a:rPr lang="ko-KR" altLang="en-US" sz="1200" b="0" dirty="0"/>
                        <a:t>에서 목록들을 선택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등록을 누르면 중복검사를 통해 중복검사 후 </a:t>
                      </a:r>
                      <a:r>
                        <a:rPr lang="en-US" altLang="ko-KR" sz="1200" b="0" dirty="0" err="1"/>
                        <a:t>Ncst_cDTO</a:t>
                      </a:r>
                      <a:r>
                        <a:rPr lang="ko-KR" altLang="en-US" sz="1200" b="0" dirty="0"/>
                        <a:t>에 값을 넣었다가 </a:t>
                      </a:r>
                      <a:r>
                        <a:rPr lang="en-US" altLang="ko-KR" sz="1200" b="0" dirty="0" err="1"/>
                        <a:t>Ncst_cDAO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Ncst_cDTO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이동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/>
                        <a:t>NCST_C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ko-KR" altLang="en-US" sz="1200" b="0" dirty="0"/>
                        <a:t>질의 후 등록되었습니다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라는 창이 </a:t>
                      </a:r>
                      <a:r>
                        <a:rPr lang="ko-KR" altLang="en-US" sz="1200" b="0" dirty="0" err="1"/>
                        <a:t>뜬후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 err="1"/>
                        <a:t>p_test.jsp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페이지로 이동한다</a:t>
                      </a:r>
                      <a:r>
                        <a:rPr lang="en-US" altLang="ko-KR" sz="1200" b="0" dirty="0"/>
                        <a:t>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33179059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/>
                <a:t>p_test.jsp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51575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inptest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P_test.jsp</a:t>
                      </a:r>
                      <a:r>
                        <a:rPr lang="ko-KR" altLang="en-US" sz="1200" dirty="0"/>
                        <a:t>에서 </a:t>
                      </a:r>
                      <a:r>
                        <a:rPr lang="en-US" altLang="ko-KR" sz="1200" b="0" baseline="0" dirty="0"/>
                        <a:t>a, b, d, e, f </a:t>
                      </a:r>
                      <a:r>
                        <a:rPr lang="ko-KR" altLang="en-US" sz="1200" b="0" baseline="0" dirty="0"/>
                        <a:t>의 값을 받아온다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 a</a:t>
                      </a:r>
                      <a:r>
                        <a:rPr lang="ko-KR" altLang="en-US" sz="1200" b="0" baseline="0" dirty="0"/>
                        <a:t>는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smtClean="0"/>
                        <a:t>NCS</a:t>
                      </a:r>
                      <a:r>
                        <a:rPr lang="ko-KR" altLang="en-US" sz="1200" b="0" baseline="0" dirty="0" smtClean="0"/>
                        <a:t>분류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en-US" altLang="ko-KR" sz="1200" b="0" baseline="0" dirty="0"/>
                        <a:t>b</a:t>
                      </a:r>
                      <a:r>
                        <a:rPr lang="ko-KR" altLang="en-US" sz="1200" b="0" baseline="0" dirty="0"/>
                        <a:t>는 교과목코드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/>
                        <a:t>명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학과번호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 err="1" smtClean="0"/>
                        <a:t>회차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en-US" altLang="ko-KR" sz="1200" b="0" baseline="0" dirty="0"/>
                        <a:t>d</a:t>
                      </a:r>
                      <a:r>
                        <a:rPr lang="ko-KR" altLang="en-US" sz="1200" b="0" baseline="0" dirty="0" smtClean="0"/>
                        <a:t>는 객관식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/>
                        <a:t>포트폴리오 구분</a:t>
                      </a:r>
                      <a:r>
                        <a:rPr lang="en-US" altLang="ko-KR" sz="1200" b="0" baseline="0" dirty="0"/>
                        <a:t>, e</a:t>
                      </a:r>
                      <a:r>
                        <a:rPr lang="ko-KR" altLang="en-US" sz="1200" b="0" baseline="0" dirty="0"/>
                        <a:t>는 포트폴리오 문제를 </a:t>
                      </a:r>
                      <a:r>
                        <a:rPr lang="ko-KR" altLang="en-US" sz="1200" b="0" baseline="0" dirty="0" smtClean="0"/>
                        <a:t>낼 때 </a:t>
                      </a:r>
                      <a:r>
                        <a:rPr lang="ko-KR" altLang="en-US" sz="1200" b="0" baseline="0" dirty="0"/>
                        <a:t>사용한다</a:t>
                      </a:r>
                      <a:r>
                        <a:rPr lang="en-US" altLang="ko-KR" sz="1200" b="0" baseline="0" dirty="0"/>
                        <a:t>.</a:t>
                      </a:r>
                      <a:r>
                        <a:rPr lang="ko-KR" altLang="en-US" sz="1200" b="0" baseline="0" dirty="0"/>
                        <a:t>  </a:t>
                      </a:r>
                      <a:r>
                        <a:rPr lang="en-US" altLang="ko-KR" sz="1200" b="0" baseline="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여기서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Ncst_fDAO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selectBycoi</a:t>
                      </a:r>
                      <a:r>
                        <a:rPr lang="en-US" altLang="ko-KR" sz="1200" b="0" baseline="0" dirty="0" smtClean="0"/>
                        <a:t>()</a:t>
                      </a:r>
                      <a:r>
                        <a:rPr lang="ko-KR" altLang="en-US" sz="1200" b="0" baseline="0" dirty="0" smtClean="0"/>
                        <a:t>와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en-US" altLang="ko-KR" sz="1200" b="0" baseline="0" dirty="0" err="1"/>
                        <a:t>Ncst_cDAO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selectBystat</a:t>
                      </a:r>
                      <a:r>
                        <a:rPr lang="en-US" altLang="ko-KR" sz="1200" b="0" baseline="0" dirty="0"/>
                        <a:t>()</a:t>
                      </a:r>
                      <a:r>
                        <a:rPr lang="ko-KR" altLang="en-US" sz="1200" b="0" baseline="0" dirty="0"/>
                        <a:t>로 중복검사를 실행한다</a:t>
                      </a:r>
                      <a:r>
                        <a:rPr lang="en-US" altLang="ko-KR" sz="1200" b="0" baseline="0" dirty="0" smtClean="0"/>
                        <a:t>. (</a:t>
                      </a:r>
                      <a:r>
                        <a:rPr lang="ko-KR" altLang="en-US" sz="1200" b="0" baseline="0" dirty="0" smtClean="0"/>
                        <a:t>객관식과 포트폴리오에 </a:t>
                      </a:r>
                      <a:r>
                        <a:rPr lang="ko-KR" altLang="en-US" sz="1200" b="0" baseline="0" dirty="0"/>
                        <a:t>중복되는 교과목 명으로 등록 된 것이 있나 체크하기</a:t>
                      </a:r>
                      <a:r>
                        <a:rPr lang="en-US" altLang="ko-KR" sz="1200" b="0" baseline="0" dirty="0"/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중복검사 후 조건을 만족시키면 </a:t>
                      </a:r>
                      <a:r>
                        <a:rPr lang="ko-KR" altLang="en-US" sz="1200" b="0" baseline="0" dirty="0" smtClean="0"/>
                        <a:t>문제 </a:t>
                      </a:r>
                      <a:r>
                        <a:rPr lang="ko-KR" altLang="en-US" sz="1200" b="0" baseline="0" dirty="0"/>
                        <a:t>만큼 </a:t>
                      </a:r>
                      <a:r>
                        <a:rPr lang="en-US" altLang="ko-KR" sz="1200" b="0" baseline="0" dirty="0"/>
                        <a:t>for</a:t>
                      </a:r>
                      <a:r>
                        <a:rPr lang="ko-KR" altLang="en-US" sz="1200" b="0" baseline="0" dirty="0" smtClean="0"/>
                        <a:t>문을 </a:t>
                      </a:r>
                      <a:r>
                        <a:rPr lang="ko-KR" altLang="en-US" sz="1200" b="0" baseline="0" dirty="0"/>
                        <a:t>돌려서 </a:t>
                      </a:r>
                      <a:r>
                        <a:rPr lang="ko-KR" altLang="en-US" sz="1200" b="0" baseline="0" dirty="0" smtClean="0"/>
                        <a:t>문제를 </a:t>
                      </a:r>
                      <a:r>
                        <a:rPr lang="en-US" altLang="ko-KR" sz="1200" b="0" baseline="0" dirty="0" err="1"/>
                        <a:t>Ncst_cDAO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Ncst_CDTD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조건을 만족시키지 못하면 </a:t>
                      </a:r>
                      <a:r>
                        <a:rPr lang="en-US" altLang="ko-KR" sz="1200" b="0" baseline="0" dirty="0" err="1"/>
                        <a:t>P_test.jsp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077" name="Picture 5" descr="C:\Users\hk\Desktop\시험출제객관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94696"/>
            <a:ext cx="6770147" cy="4799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77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2384" y="1280160"/>
            <a:ext cx="2475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CONTENTS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581650" y="1985554"/>
            <a:ext cx="0" cy="475699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27953" y="2238007"/>
            <a:ext cx="376623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01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02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03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04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05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06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07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08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09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10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 smtClean="0">
                <a:gradFill>
                  <a:gsLst>
                    <a:gs pos="0">
                      <a:srgbClr val="765661"/>
                    </a:gs>
                    <a:gs pos="100000">
                      <a:srgbClr val="76566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11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6898" y="2244800"/>
            <a:ext cx="2867566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기획의도 </a:t>
            </a:r>
            <a:r>
              <a:rPr lang="en-US" altLang="ko-KR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&amp; </a:t>
            </a: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기대효과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시스템 개발 배경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사이트 맵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요구사항 분석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Use Case &amp;</a:t>
            </a: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 클래스 다이어그램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데이터베이스 모델링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 smtClean="0">
                <a:solidFill>
                  <a:schemeClr val="bg1"/>
                </a:solidFill>
                <a:latin typeface="+mn-ea"/>
              </a:rPr>
              <a:t>Architecture</a:t>
            </a:r>
            <a:endParaRPr lang="en-US" altLang="ko-KR" sz="1300" dirty="0">
              <a:solidFill>
                <a:schemeClr val="bg1"/>
              </a:solidFill>
              <a:latin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solidFill>
                  <a:schemeClr val="bg1"/>
                </a:solidFill>
                <a:latin typeface="+mn-ea"/>
                <a:ea typeface="+mn-ea"/>
              </a:rPr>
              <a:t>기능명세서</a:t>
            </a:r>
            <a:endParaRPr lang="en-US" altLang="ko-KR" sz="13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13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solidFill>
                  <a:schemeClr val="bg1"/>
                </a:solidFill>
                <a:latin typeface="+mn-ea"/>
                <a:ea typeface="+mn-ea"/>
              </a:rPr>
              <a:t>기술소개</a:t>
            </a:r>
            <a:endParaRPr lang="en-US" altLang="ko-KR" sz="13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 smtClean="0">
                <a:solidFill>
                  <a:schemeClr val="bg1"/>
                </a:solidFill>
                <a:latin typeface="+mn-ea"/>
                <a:ea typeface="+mn-ea"/>
              </a:rPr>
              <a:t>사용된 </a:t>
            </a:r>
            <a:r>
              <a:rPr lang="en-US" altLang="ko-KR" sz="1300" dirty="0" smtClean="0">
                <a:solidFill>
                  <a:schemeClr val="bg1"/>
                </a:solidFill>
                <a:latin typeface="+mn-ea"/>
                <a:ea typeface="+mn-ea"/>
              </a:rPr>
              <a:t>API</a:t>
            </a:r>
            <a:endParaRPr lang="en-US" altLang="ko-KR" sz="1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3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출결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73" y="1390244"/>
            <a:ext cx="8115254" cy="50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794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112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Ncst_cDTO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성공 시 </a:t>
                      </a:r>
                      <a:r>
                        <a:rPr lang="en-US" altLang="ko-KR" sz="1200" dirty="0" err="1"/>
                        <a:t>p_test.jsp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실패 시 </a:t>
                      </a:r>
                      <a:r>
                        <a:rPr lang="en-US" altLang="ko-KR" sz="1200" dirty="0" err="1"/>
                        <a:t>p_test.jsp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33175"/>
            <a:ext cx="6837405" cy="310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226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18492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CID-074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/>
                        <a:t>시험출제</a:t>
                      </a:r>
                      <a:r>
                        <a:rPr lang="en-US" altLang="ko-KR" sz="1200" spc="-300" dirty="0"/>
                        <a:t>(</a:t>
                      </a:r>
                      <a:r>
                        <a:rPr lang="ko-KR" altLang="en-US" sz="1200" spc="-300" dirty="0"/>
                        <a:t>포트폴리오</a:t>
                      </a:r>
                      <a:r>
                        <a:rPr lang="en-US" altLang="ko-KR" sz="1200" spc="-300" dirty="0"/>
                        <a:t>)</a:t>
                      </a:r>
                      <a:endParaRPr lang="ko-KR" altLang="en-US" sz="1200" spc="-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PtestController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/>
                        <a:t>p_test.jsp</a:t>
                      </a:r>
                      <a:r>
                        <a:rPr lang="ko-KR" altLang="en-US" sz="1200" b="0" dirty="0"/>
                        <a:t>에서 목록들을 선택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등록을 누르면 중복검사를 통해 중복검사를 한 뒤 </a:t>
                      </a:r>
                      <a:r>
                        <a:rPr lang="en-US" altLang="ko-KR" sz="1200" dirty="0" err="1"/>
                        <a:t>Ncst_fDTO</a:t>
                      </a:r>
                      <a:r>
                        <a:rPr lang="ko-KR" altLang="en-US" sz="1200" dirty="0"/>
                        <a:t>에 값을 넣었다가 </a:t>
                      </a:r>
                      <a:r>
                        <a:rPr lang="en-US" altLang="ko-KR" sz="1200" dirty="0" err="1"/>
                        <a:t>Ncst_fDAO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insert(</a:t>
                      </a:r>
                      <a:r>
                        <a:rPr lang="en-US" altLang="ko-KR" sz="1200" dirty="0" err="1"/>
                        <a:t>Ncst_fDTO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이동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NCST_C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INSERT</a:t>
                      </a:r>
                      <a:r>
                        <a:rPr lang="ko-KR" altLang="en-US" sz="1200" dirty="0"/>
                        <a:t>질의 후 </a:t>
                      </a:r>
                      <a:r>
                        <a:rPr lang="ko-KR" altLang="en-US" sz="1200" b="0" dirty="0"/>
                        <a:t>등록되었습니다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라는 창이 뜬후 </a:t>
                      </a:r>
                      <a:r>
                        <a:rPr lang="en-US" altLang="ko-KR" sz="1200" b="0" dirty="0"/>
                        <a:t>p_test.jsp </a:t>
                      </a:r>
                      <a:r>
                        <a:rPr lang="ko-KR" altLang="en-US" sz="1200" b="0" dirty="0"/>
                        <a:t>페이지로 이동한다</a:t>
                      </a:r>
                      <a:r>
                        <a:rPr lang="en-US" altLang="ko-KR" sz="1200" b="0" dirty="0"/>
                        <a:t>.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908833081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/>
                <a:t>p_test.jsp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06830"/>
            <a:ext cx="8730676" cy="515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13222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inptest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P_test_jsp</a:t>
                      </a:r>
                      <a:r>
                        <a:rPr lang="ko-KR" altLang="en-US" sz="1200" b="0" baseline="0" dirty="0"/>
                        <a:t>에서 </a:t>
                      </a:r>
                      <a:r>
                        <a:rPr lang="en-US" altLang="ko-KR" sz="1200" b="0" baseline="0" dirty="0"/>
                        <a:t>a, b, d, e, f </a:t>
                      </a:r>
                      <a:r>
                        <a:rPr lang="ko-KR" altLang="en-US" sz="1200" b="0" baseline="0" dirty="0"/>
                        <a:t>의 값을 받아온다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 a</a:t>
                      </a:r>
                      <a:r>
                        <a:rPr lang="ko-KR" altLang="en-US" sz="1200" b="0" baseline="0" dirty="0" smtClean="0"/>
                        <a:t>는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en-US" altLang="ko-KR" sz="1200" b="0" baseline="0" dirty="0"/>
                        <a:t>NCS</a:t>
                      </a:r>
                      <a:r>
                        <a:rPr lang="ko-KR" altLang="en-US" sz="1200" b="0" baseline="0" dirty="0" smtClean="0"/>
                        <a:t>분류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en-US" altLang="ko-KR" sz="1200" b="0" baseline="0" dirty="0"/>
                        <a:t>b</a:t>
                      </a:r>
                      <a:r>
                        <a:rPr lang="ko-KR" altLang="en-US" sz="1200" b="0" baseline="0" dirty="0"/>
                        <a:t>는 교과목코드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/>
                        <a:t>명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학과번호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 err="1" smtClean="0"/>
                        <a:t>회차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en-US" altLang="ko-KR" sz="1200" b="0" baseline="0" dirty="0"/>
                        <a:t>d</a:t>
                      </a:r>
                      <a:r>
                        <a:rPr lang="ko-KR" altLang="en-US" sz="1200" b="0" baseline="0" dirty="0" smtClean="0"/>
                        <a:t>는 객관식</a:t>
                      </a:r>
                      <a:r>
                        <a:rPr lang="en-US" altLang="ko-KR" sz="1200" b="0" baseline="0" dirty="0"/>
                        <a:t>/</a:t>
                      </a:r>
                      <a:r>
                        <a:rPr lang="ko-KR" altLang="en-US" sz="1200" b="0" baseline="0" dirty="0"/>
                        <a:t>포트폴리오 구분</a:t>
                      </a:r>
                      <a:r>
                        <a:rPr lang="en-US" altLang="ko-KR" sz="1200" b="0" baseline="0" dirty="0"/>
                        <a:t>, e</a:t>
                      </a:r>
                      <a:r>
                        <a:rPr lang="ko-KR" altLang="en-US" sz="1200" b="0" baseline="0" dirty="0"/>
                        <a:t>는 포트폴리오 문제를 </a:t>
                      </a:r>
                      <a:r>
                        <a:rPr lang="ko-KR" altLang="en-US" sz="1200" b="0" baseline="0" dirty="0" smtClean="0"/>
                        <a:t>낼 때 </a:t>
                      </a:r>
                      <a:r>
                        <a:rPr lang="ko-KR" altLang="en-US" sz="1200" b="0" baseline="0" dirty="0"/>
                        <a:t>사용한다</a:t>
                      </a:r>
                      <a:r>
                        <a:rPr lang="en-US" altLang="ko-KR" sz="1200" b="0" baseline="0" dirty="0"/>
                        <a:t>.</a:t>
                      </a:r>
                      <a:r>
                        <a:rPr lang="ko-KR" altLang="en-US" sz="1200" b="0" baseline="0" dirty="0"/>
                        <a:t>  </a:t>
                      </a:r>
                      <a:r>
                        <a:rPr lang="en-US" altLang="ko-KR" sz="1200" b="0" baseline="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여기서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Ncst_fDAO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selectBycoi</a:t>
                      </a:r>
                      <a:r>
                        <a:rPr lang="en-US" altLang="ko-KR" sz="1200" b="0" baseline="0" dirty="0" smtClean="0"/>
                        <a:t>()</a:t>
                      </a:r>
                      <a:r>
                        <a:rPr lang="ko-KR" altLang="en-US" sz="1200" b="0" baseline="0" dirty="0" smtClean="0"/>
                        <a:t>와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en-US" altLang="ko-KR" sz="1200" b="0" baseline="0" dirty="0" err="1"/>
                        <a:t>Ncst_cDAO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selectBystat</a:t>
                      </a:r>
                      <a:r>
                        <a:rPr lang="en-US" altLang="ko-KR" sz="1200" b="0" baseline="0" dirty="0"/>
                        <a:t>()</a:t>
                      </a:r>
                      <a:r>
                        <a:rPr lang="ko-KR" altLang="en-US" sz="1200" b="0" baseline="0" dirty="0"/>
                        <a:t>로 중복검사를 실행한다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중복검사 후 조건을 만족시키면 문제를 </a:t>
                      </a:r>
                      <a:r>
                        <a:rPr lang="en-US" altLang="ko-KR" sz="1200" b="0" baseline="0" dirty="0" err="1"/>
                        <a:t>Ncst_fDAO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insert()</a:t>
                      </a:r>
                      <a:r>
                        <a:rPr lang="ko-KR" altLang="en-US" sz="1200" b="0" baseline="0" dirty="0"/>
                        <a:t>로 이동하여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조건을 만족시키지 못하면 </a:t>
                      </a:r>
                      <a:r>
                        <a:rPr lang="en-US" altLang="ko-KR" sz="1200" b="0" baseline="0" dirty="0" err="1"/>
                        <a:t>p_test.jsp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한다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2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5415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en-US" altLang="ko-KR" sz="1100" b="0" baseline="0" dirty="0" err="1"/>
                        <a:t>Ncst_fDTO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성공 시 </a:t>
                      </a:r>
                      <a:r>
                        <a:rPr lang="en-US" altLang="ko-KR" sz="1200" dirty="0" err="1"/>
                        <a:t>p_test.jsp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실패 시 </a:t>
                      </a:r>
                      <a:r>
                        <a:rPr lang="en-US" altLang="ko-KR" sz="1200" dirty="0" err="1"/>
                        <a:t>p_test.sjp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13999"/>
            <a:ext cx="6936259" cy="2996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66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09184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CID-077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학생별종합평가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synthesisController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err="1"/>
                        <a:t>학생별</a:t>
                      </a:r>
                      <a:r>
                        <a:rPr lang="ko-KR" altLang="en-US" sz="1200" dirty="0"/>
                        <a:t> 종합평가 페이지에서 </a:t>
                      </a:r>
                      <a:r>
                        <a:rPr lang="ko-KR" altLang="en-US" sz="1200" dirty="0" smtClean="0"/>
                        <a:t>학과선택 후 </a:t>
                      </a:r>
                      <a:r>
                        <a:rPr lang="ko-KR" altLang="en-US" sz="1200" dirty="0"/>
                        <a:t>학생이름을 선택하여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StudentDAO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selectByStuNum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 이동하여 학생번호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학생이름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생년월일을 </a:t>
                      </a: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받아옴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DepartmentDAO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selectByDepdetailNum2(</a:t>
                      </a:r>
                      <a:r>
                        <a:rPr lang="en-US" altLang="ko-KR" sz="1200" dirty="0" err="1"/>
                        <a:t>String,String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훈련기간을 </a:t>
                      </a: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받아옴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Ncs_choiceDAO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N_ncs_choiceDAO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Ncs_folioDAO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N_ncs_folioDAO</a:t>
                      </a:r>
                      <a:r>
                        <a:rPr lang="ko-KR" altLang="en-US" sz="1200" baseline="0" dirty="0"/>
                        <a:t>의 각각의 </a:t>
                      </a:r>
                      <a:r>
                        <a:rPr lang="en-US" altLang="ko-KR" sz="1200" baseline="0" dirty="0" err="1"/>
                        <a:t>selectByStu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en-US" altLang="ko-KR" sz="1200" baseline="0" dirty="0" err="1"/>
                        <a:t>int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baseline="0" dirty="0"/>
                        <a:t>로 학생이 시험 본 목록을 </a:t>
                      </a:r>
                      <a:r>
                        <a:rPr lang="en-US" altLang="ko-KR" sz="1200" baseline="0" dirty="0"/>
                        <a:t>List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 </a:t>
                      </a:r>
                      <a:r>
                        <a:rPr lang="ko-KR" altLang="en-US" sz="1200" baseline="0" dirty="0"/>
                        <a:t>받아옴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 </a:t>
                      </a:r>
                      <a:r>
                        <a:rPr lang="ko-KR" altLang="en-US" sz="1200" baseline="0" dirty="0"/>
                        <a:t>받아온 값들을 </a:t>
                      </a:r>
                      <a:r>
                        <a:rPr lang="en-US" altLang="ko-KR" sz="1200" baseline="0" dirty="0"/>
                        <a:t>model</a:t>
                      </a:r>
                      <a:r>
                        <a:rPr lang="ko-KR" altLang="en-US" sz="1200" baseline="0" dirty="0"/>
                        <a:t>에 입력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 err="1"/>
                        <a:t>indiSynthesis.jsp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742741215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313294" y="1445123"/>
            <a:ext cx="1617438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indiSynthesis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0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572454"/>
              </p:ext>
            </p:extLst>
          </p:nvPr>
        </p:nvGraphicFramePr>
        <p:xfrm>
          <a:off x="110835" y="691956"/>
          <a:ext cx="11844904" cy="603625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66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search_info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675584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indiSynthesis.jsp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depsss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stusss</a:t>
                      </a:r>
                      <a:r>
                        <a:rPr lang="ko-KR" altLang="en-US" sz="1200" b="0" dirty="0"/>
                        <a:t>를 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저장된 교수의 </a:t>
                      </a:r>
                      <a:r>
                        <a:rPr lang="en-US" altLang="ko-KR" sz="1200" b="0" dirty="0" err="1"/>
                        <a:t>pro_num</a:t>
                      </a:r>
                      <a:r>
                        <a:rPr lang="ko-KR" altLang="en-US" sz="1200" b="0" dirty="0"/>
                        <a:t>을 가져와 </a:t>
                      </a:r>
                      <a:r>
                        <a:rPr lang="en-US" altLang="ko-KR" sz="1200" b="0" dirty="0" err="1"/>
                        <a:t>Ncs_proDAO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selectUnion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int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이동하여 </a:t>
                      </a:r>
                      <a:r>
                        <a:rPr lang="en-US" altLang="ko-KR" sz="1200" b="0" dirty="0"/>
                        <a:t>NCS_PRO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/>
                        <a:t>N_NCS_PRO</a:t>
                      </a:r>
                      <a:r>
                        <a:rPr lang="ko-KR" altLang="en-US" sz="1200" b="0" dirty="0"/>
                        <a:t>에 저장된 </a:t>
                      </a:r>
                      <a:r>
                        <a:rPr lang="ko-KR" altLang="en-US" sz="1200" b="0" dirty="0" err="1"/>
                        <a:t>중복제거한</a:t>
                      </a:r>
                      <a:r>
                        <a:rPr lang="ko-KR" altLang="en-US" sz="1200" b="0" dirty="0"/>
                        <a:t> 교수의 정보를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받아온다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Depsss</a:t>
                      </a:r>
                      <a:r>
                        <a:rPr lang="ko-KR" altLang="en-US" sz="1200" b="0" dirty="0"/>
                        <a:t>를 </a:t>
                      </a:r>
                      <a:r>
                        <a:rPr lang="en-US" altLang="ko-KR" sz="1200" b="0" dirty="0"/>
                        <a:t>split</a:t>
                      </a:r>
                      <a:r>
                        <a:rPr lang="ko-KR" altLang="en-US" sz="1200" b="0" dirty="0"/>
                        <a:t>으로 학과번호와 학과기수로 나눈다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학과번호와 학과기수로 </a:t>
                      </a:r>
                      <a:r>
                        <a:rPr lang="en-US" altLang="ko-KR" sz="1200" b="0" dirty="0" err="1"/>
                        <a:t>StudentDAO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selectByDep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학생목록을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받아온다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StudentDAO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selectByStuNum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이동하여 학생에 대한 정보를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Dep_detailDAO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selectbyDepdetailNum2(</a:t>
                      </a:r>
                      <a:r>
                        <a:rPr lang="en-US" altLang="ko-KR" sz="1200" b="0" dirty="0" err="1"/>
                        <a:t>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 이동하여 학과의 훈련기간을 </a:t>
                      </a:r>
                      <a:r>
                        <a:rPr lang="en-US" altLang="ko-KR" sz="1200" b="0" dirty="0"/>
                        <a:t>return </a:t>
                      </a:r>
                      <a:r>
                        <a:rPr lang="ko-KR" altLang="en-US" sz="1200" b="0" dirty="0"/>
                        <a:t>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Ncs_choiceDAO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N_ncs_choiceDAO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Ncs_folioDAO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N_ncs_folioDAO</a:t>
                      </a:r>
                      <a:r>
                        <a:rPr lang="ko-KR" altLang="en-US" sz="1200" b="0" baseline="0" dirty="0"/>
                        <a:t>의 각각의 </a:t>
                      </a:r>
                      <a:r>
                        <a:rPr lang="en-US" altLang="ko-KR" sz="1200" b="0" baseline="0" dirty="0" err="1"/>
                        <a:t>selectByStu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로 이동하여 학생이 </a:t>
                      </a:r>
                      <a:r>
                        <a:rPr lang="ko-KR" altLang="en-US" sz="1200" b="0" baseline="0" dirty="0" smtClean="0"/>
                        <a:t>푼 문제목록을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Check_s</a:t>
                      </a:r>
                      <a:r>
                        <a:rPr lang="ko-KR" altLang="en-US" sz="1200" b="0" baseline="0" dirty="0"/>
                        <a:t>에 값을 입력하여 </a:t>
                      </a:r>
                      <a:r>
                        <a:rPr lang="en-US" altLang="ko-KR" sz="1200" b="0" baseline="0" dirty="0"/>
                        <a:t>view</a:t>
                      </a:r>
                      <a:r>
                        <a:rPr lang="ko-KR" altLang="en-US" sz="1200" b="0" baseline="0" dirty="0"/>
                        <a:t>에서 학생이름을 클릭했을 경우 </a:t>
                      </a:r>
                      <a:r>
                        <a:rPr lang="en-US" altLang="ko-KR" sz="1200" b="0" baseline="0" dirty="0"/>
                        <a:t>PDF</a:t>
                      </a:r>
                      <a:r>
                        <a:rPr lang="ko-KR" altLang="en-US" sz="1200" b="0" baseline="0" dirty="0"/>
                        <a:t>다운로드가 활성화 </a:t>
                      </a:r>
                      <a:r>
                        <a:rPr lang="ko-KR" altLang="en-US" sz="1200" b="0" baseline="0" dirty="0" smtClean="0"/>
                        <a:t>될 수 </a:t>
                      </a:r>
                      <a:r>
                        <a:rPr lang="ko-KR" altLang="en-US" sz="1200" b="0" baseline="0" dirty="0"/>
                        <a:t>있게 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Return </a:t>
                      </a:r>
                      <a:r>
                        <a:rPr lang="ko-KR" altLang="en-US" sz="1200" b="0" baseline="0" dirty="0"/>
                        <a:t>받아온 값을 모두 각각의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넣는다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6" name="Picture 2" descr="C:\Users\인애\Desktop\기술소개서 이미지\교수\학생별종합평가-컨트롤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075305"/>
            <a:ext cx="5966690" cy="57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2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2051" name="Picture 3" descr="C:\Users\인애\Desktop\기술소개서 이미지\교수\학생별종합평가-컨트롤러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043"/>
            <a:ext cx="7179118" cy="43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231222"/>
              </p:ext>
            </p:extLst>
          </p:nvPr>
        </p:nvGraphicFramePr>
        <p:xfrm>
          <a:off x="110835" y="691957"/>
          <a:ext cx="11844904" cy="61156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66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54973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synthesisController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model</a:t>
                      </a:r>
                      <a:r>
                        <a:rPr lang="ko-KR" altLang="en-US" sz="1200" b="0" dirty="0"/>
                        <a:t>로 값을 받아온다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학생이 푼 </a:t>
                      </a:r>
                      <a:r>
                        <a:rPr lang="ko-KR" altLang="en-US" sz="1200" b="0" dirty="0" smtClean="0"/>
                        <a:t>문제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en-US" altLang="ko-KR" sz="1200" b="0" dirty="0" err="1" smtClean="0"/>
                        <a:t>Ncs_choice</a:t>
                      </a:r>
                      <a:r>
                        <a:rPr lang="en-US" altLang="ko-KR" sz="1200" b="0" dirty="0" smtClean="0"/>
                        <a:t>)</a:t>
                      </a:r>
                      <a:r>
                        <a:rPr lang="ko-KR" altLang="en-US" sz="1200" b="0" dirty="0" smtClean="0"/>
                        <a:t>의 </a:t>
                      </a:r>
                      <a:r>
                        <a:rPr lang="ko-KR" altLang="en-US" sz="1200" b="0" dirty="0"/>
                        <a:t>개수만큼 </a:t>
                      </a:r>
                      <a:r>
                        <a:rPr lang="en-US" altLang="ko-KR" sz="1200" b="0" dirty="0"/>
                        <a:t>for</a:t>
                      </a:r>
                      <a:r>
                        <a:rPr lang="ko-KR" altLang="en-US" sz="1200" b="0" dirty="0"/>
                        <a:t>문을 사용한다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Ncs_subDAO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selectByCode</a:t>
                      </a:r>
                      <a:r>
                        <a:rPr lang="en-US" altLang="ko-KR" sz="1200" b="0" dirty="0"/>
                        <a:t>(String)</a:t>
                      </a:r>
                      <a:r>
                        <a:rPr lang="ko-KR" altLang="en-US" sz="1200" b="0" dirty="0"/>
                        <a:t>으로 과목정보를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NcsDAO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 err="1"/>
                        <a:t>selectByNcsCode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String,String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으로</a:t>
                      </a:r>
                      <a:r>
                        <a:rPr lang="ko-KR" altLang="en-US" sz="1200" b="0" baseline="0" dirty="0"/>
                        <a:t> 능력단위정보를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Ncs_elementDAO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selectByCode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String,String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으로 능력단위요소정보를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err="1"/>
                        <a:t>Ncs_choiceDAO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 err="1"/>
                        <a:t>selectByInfo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int,String,String,String,String,String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으로 학생이 푼 시험문제의 정보를 가져온다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학생이 푼 시험문제가 </a:t>
                      </a:r>
                      <a:r>
                        <a:rPr lang="en-US" altLang="ko-KR" sz="1200" b="0" baseline="0" dirty="0"/>
                        <a:t>Y(</a:t>
                      </a:r>
                      <a:r>
                        <a:rPr lang="ko-KR" altLang="en-US" sz="1200" b="0" baseline="0" dirty="0"/>
                        <a:t>정답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일 경우 변수 </a:t>
                      </a:r>
                      <a:r>
                        <a:rPr lang="en-US" altLang="ko-KR" sz="1200" b="0" baseline="0" dirty="0" err="1"/>
                        <a:t>right_answer</a:t>
                      </a:r>
                      <a:r>
                        <a:rPr lang="ko-KR" altLang="en-US" sz="1200" b="0" baseline="0" dirty="0"/>
                        <a:t>의 수가 </a:t>
                      </a:r>
                      <a:r>
                        <a:rPr lang="en-US" altLang="ko-KR" sz="1200" b="0" baseline="0" dirty="0"/>
                        <a:t>+1</a:t>
                      </a:r>
                      <a:r>
                        <a:rPr lang="ko-KR" altLang="en-US" sz="1200" b="0" baseline="0" dirty="0"/>
                        <a:t>씩 증가하게 되고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ko-KR" altLang="en-US" sz="1200" b="0" baseline="0" dirty="0"/>
                        <a:t>평균점수는 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ko-KR" altLang="en-US" sz="1200" b="0" baseline="0" dirty="0"/>
                        <a:t>정답 수</a:t>
                      </a:r>
                      <a:r>
                        <a:rPr lang="en-US" altLang="ko-KR" sz="1200" b="0" baseline="0" dirty="0"/>
                        <a:t> * 100 / </a:t>
                      </a:r>
                      <a:r>
                        <a:rPr lang="ko-KR" altLang="en-US" sz="1200" b="0" baseline="0" dirty="0"/>
                        <a:t>문제 수</a:t>
                      </a:r>
                      <a:r>
                        <a:rPr lang="en-US" altLang="ko-KR" sz="1200" b="0" baseline="0" dirty="0"/>
                        <a:t>)</a:t>
                      </a:r>
                      <a:r>
                        <a:rPr lang="ko-KR" altLang="en-US" sz="1200" b="0" baseline="0" dirty="0"/>
                        <a:t>가 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평균점수가 </a:t>
                      </a:r>
                      <a:r>
                        <a:rPr lang="en-US" altLang="ko-KR" sz="1200" b="0" baseline="0" dirty="0"/>
                        <a:t>60</a:t>
                      </a:r>
                      <a:r>
                        <a:rPr lang="ko-KR" altLang="en-US" sz="1200" b="0" baseline="0" dirty="0"/>
                        <a:t>점 이상이면 </a:t>
                      </a:r>
                      <a:r>
                        <a:rPr lang="en-US" altLang="ko-KR" sz="1200" b="0" baseline="0" dirty="0"/>
                        <a:t>PASS</a:t>
                      </a:r>
                      <a:r>
                        <a:rPr lang="ko-KR" altLang="en-US" sz="1200" b="0" baseline="0" dirty="0"/>
                        <a:t>를 그 미만이면 </a:t>
                      </a:r>
                      <a:r>
                        <a:rPr lang="en-US" altLang="ko-KR" sz="1200" b="0" baseline="0" dirty="0"/>
                        <a:t>FAIL</a:t>
                      </a:r>
                      <a:r>
                        <a:rPr lang="ko-KR" altLang="en-US" sz="1200" b="0" baseline="0" dirty="0"/>
                        <a:t>로 이수여부를 구분 한다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38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3075" name="Picture 3" descr="C:\Users\인애\Desktop\기술소개서 이미지\교수\학생별종합평가-다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3194428"/>
            <a:ext cx="5816713" cy="220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인애\Desktop\기술소개서 이미지\교수\학생별종합평가-다오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9" y="1031296"/>
            <a:ext cx="5653678" cy="21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3504"/>
              </p:ext>
            </p:extLst>
          </p:nvPr>
        </p:nvGraphicFramePr>
        <p:xfrm>
          <a:off x="110835" y="691957"/>
          <a:ext cx="11844904" cy="6217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int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baseline="0" dirty="0" err="1"/>
                        <a:t>int</a:t>
                      </a:r>
                      <a:r>
                        <a:rPr lang="en-US" altLang="ko-KR" sz="1100" b="0" baseline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List&lt;</a:t>
                      </a:r>
                      <a:r>
                        <a:rPr lang="en-US" altLang="ko-KR" sz="1200" b="0" dirty="0" err="1"/>
                        <a:t>Ncs_elementDTO</a:t>
                      </a:r>
                      <a:r>
                        <a:rPr lang="en-US" altLang="ko-KR" sz="1200" b="0" dirty="0"/>
                        <a:t>&gt; Return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List&lt;</a:t>
                      </a:r>
                      <a:r>
                        <a:rPr lang="en-US" altLang="ko-KR" sz="1200" b="0" dirty="0" err="1"/>
                        <a:t>Ncs_elementDTO</a:t>
                      </a:r>
                      <a:r>
                        <a:rPr lang="en-US" altLang="ko-KR" sz="1200" b="0" dirty="0"/>
                        <a:t>&gt; Return</a:t>
                      </a:r>
                    </a:p>
                    <a:p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pro, </a:t>
                      </a:r>
                      <a:r>
                        <a:rPr lang="en-US" altLang="ko-KR" sz="1200" b="0" dirty="0" err="1"/>
                        <a:t>dep_num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dep_class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stu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stu_num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stu_name</a:t>
                      </a:r>
                      <a:r>
                        <a:rPr lang="en-US" altLang="ko-KR" sz="1200" b="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/>
                        <a:t>stu_birth_date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dep_name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dep_date</a:t>
                      </a:r>
                      <a:r>
                        <a:rPr lang="en-US" altLang="ko-KR" sz="1200" b="0" baseline="0" dirty="0"/>
                        <a:t>, choices, </a:t>
                      </a:r>
                      <a:r>
                        <a:rPr lang="en-US" altLang="ko-KR" sz="1200" b="0" baseline="0" dirty="0" err="1"/>
                        <a:t>n_choices</a:t>
                      </a:r>
                      <a:r>
                        <a:rPr lang="en-US" altLang="ko-KR" sz="1200" b="0" baseline="0" dirty="0"/>
                        <a:t>, folios, </a:t>
                      </a:r>
                      <a:r>
                        <a:rPr lang="en-US" altLang="ko-KR" sz="1200" b="0" baseline="0" dirty="0" err="1"/>
                        <a:t>n_folios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check_s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b="0" dirty="0" err="1"/>
                        <a:t>indiSynthesis.jsp</a:t>
                      </a:r>
                      <a:r>
                        <a:rPr lang="ko-KR" altLang="en-US" sz="1200" b="0" dirty="0"/>
                        <a:t>로 이동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40197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CID-081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 err="1"/>
                        <a:t>학생별종합평가</a:t>
                      </a:r>
                      <a:r>
                        <a:rPr lang="en-US" altLang="ko-KR" sz="1200" spc="-150" dirty="0"/>
                        <a:t>.PDF</a:t>
                      </a:r>
                      <a:endParaRPr lang="ko-KR" altLang="en-US" sz="1200" spc="-1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synthesisController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학생 별 </a:t>
                      </a:r>
                      <a:r>
                        <a:rPr lang="ko-KR" altLang="en-US" sz="1200" dirty="0"/>
                        <a:t>종합 평가 페이지에서 </a:t>
                      </a:r>
                      <a:r>
                        <a:rPr lang="en-US" altLang="ko-KR" sz="1200" dirty="0"/>
                        <a:t>PDF</a:t>
                      </a:r>
                      <a:r>
                        <a:rPr lang="ko-KR" altLang="en-US" sz="1200" dirty="0"/>
                        <a:t>다운로드 버튼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RequestParameter</a:t>
                      </a:r>
                      <a:r>
                        <a:rPr lang="ko-KR" altLang="en-US" sz="1200" dirty="0"/>
                        <a:t>로 받아온 값을 각각 </a:t>
                      </a:r>
                      <a:r>
                        <a:rPr lang="en-US" altLang="ko-KR" sz="1200" dirty="0"/>
                        <a:t>model</a:t>
                      </a:r>
                      <a:r>
                        <a:rPr lang="ko-KR" altLang="en-US" sz="1200" dirty="0"/>
                        <a:t>에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넣는다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 err="1"/>
                        <a:t>Indi_pdf_down.jsp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40261288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228231" y="1445122"/>
            <a:ext cx="1790873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indi_pdf_down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72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992"/>
              </p:ext>
            </p:extLst>
          </p:nvPr>
        </p:nvGraphicFramePr>
        <p:xfrm>
          <a:off x="110835" y="691956"/>
          <a:ext cx="11844904" cy="610545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66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44791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synthesisController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model</a:t>
                      </a:r>
                      <a:r>
                        <a:rPr lang="ko-KR" altLang="en-US" sz="1200" b="0" dirty="0"/>
                        <a:t>로 값을 받아온다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받아온 값 중 </a:t>
                      </a:r>
                      <a:r>
                        <a:rPr lang="en-US" altLang="ko-KR" sz="1200" b="0" dirty="0" err="1"/>
                        <a:t>html_stu_name</a:t>
                      </a:r>
                      <a:r>
                        <a:rPr lang="ko-KR" altLang="en-US" sz="1200" b="0" dirty="0"/>
                        <a:t>을 이용하여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파일 </a:t>
                      </a:r>
                      <a:r>
                        <a:rPr lang="ko-KR" altLang="en-US" sz="1200" b="0" dirty="0" smtClean="0"/>
                        <a:t>저장 시 </a:t>
                      </a:r>
                      <a:r>
                        <a:rPr lang="ko-KR" altLang="en-US" sz="1200" b="0" dirty="0"/>
                        <a:t>파일이름에 추가한다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CSS</a:t>
                      </a:r>
                      <a:r>
                        <a:rPr lang="ko-KR" altLang="en-US" sz="1200" b="0" dirty="0"/>
                        <a:t>와 </a:t>
                      </a:r>
                      <a:r>
                        <a:rPr lang="en-US" altLang="ko-KR" sz="1200" b="0" dirty="0"/>
                        <a:t>FONT</a:t>
                      </a:r>
                      <a:r>
                        <a:rPr lang="ko-KR" altLang="en-US" sz="1200" b="0" dirty="0"/>
                        <a:t>을 설정하고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페이지형식을 설정한다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Html_tag</a:t>
                      </a:r>
                      <a:r>
                        <a:rPr lang="ko-KR" altLang="en-US" sz="1200" b="0" dirty="0"/>
                        <a:t>로 학생의 개인정보</a:t>
                      </a:r>
                      <a:r>
                        <a:rPr lang="en-US" altLang="ko-KR" sz="1200" b="0" dirty="0"/>
                        <a:t>table</a:t>
                      </a:r>
                      <a:r>
                        <a:rPr lang="ko-KR" altLang="en-US" sz="1200" b="0" dirty="0"/>
                        <a:t>을 만들고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html_info</a:t>
                      </a:r>
                      <a:r>
                        <a:rPr lang="ko-KR" altLang="en-US" sz="1200" b="0" baseline="0" dirty="0"/>
                        <a:t>로 학생의 점수정보</a:t>
                      </a:r>
                      <a:r>
                        <a:rPr lang="en-US" altLang="ko-KR" sz="1200" b="0" baseline="0" dirty="0"/>
                        <a:t>table</a:t>
                      </a:r>
                      <a:r>
                        <a:rPr lang="ko-KR" altLang="en-US" sz="1200" b="0" baseline="0" dirty="0"/>
                        <a:t>을 만든다</a:t>
                      </a:r>
                      <a:r>
                        <a:rPr lang="en-US" altLang="ko-KR" sz="1200" b="0" baseline="0" dirty="0"/>
                        <a:t>.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4099" name="Picture 3" descr="C:\Users\인애\Desktop\기술소개서 이미지\교수\학생별종합평가pdf-컨트롤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3" y="1151773"/>
            <a:ext cx="6273209" cy="569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객관식시험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1783181"/>
            <a:ext cx="12192000" cy="45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0500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5123" name="Picture 3" descr="C:\Users\인애\Desktop\기술소개서 이미지\교수\학생별종합평가pdf-컨트롤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93741"/>
            <a:ext cx="705802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63047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request: </a:t>
                      </a:r>
                      <a:r>
                        <a:rPr lang="en-US" altLang="ko-KR" sz="1100" b="0" dirty="0" err="1"/>
                        <a:t>pdf_make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b="0" dirty="0" err="1"/>
                        <a:t>indiSynthesis.jsp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html_tag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html_info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html_stu_name</a:t>
                      </a:r>
                      <a:r>
                        <a:rPr lang="ko-KR" altLang="en-US" sz="1200" b="0" baseline="0" dirty="0"/>
                        <a:t>을 받는다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/>
                        <a:t>받아온 값을 각각의 </a:t>
                      </a:r>
                      <a:r>
                        <a:rPr lang="en-US" altLang="ko-KR" sz="1200" b="0" dirty="0"/>
                        <a:t>model</a:t>
                      </a:r>
                      <a:r>
                        <a:rPr lang="ko-KR" altLang="en-US" sz="1200" b="0" dirty="0"/>
                        <a:t>에 넣는다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html_tag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html_info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html_stu_name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 err="1"/>
                        <a:t>indi_pdf_down.jsp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17916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CID-084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출결입력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AttendanceController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목록 </a:t>
                      </a:r>
                      <a:r>
                        <a:rPr lang="en-US" altLang="ko-KR" sz="1200" b="0" dirty="0"/>
                        <a:t>select </a:t>
                      </a:r>
                      <a:r>
                        <a:rPr lang="ko-KR" altLang="en-US" sz="1200" b="0" dirty="0"/>
                        <a:t>질의 후 다중</a:t>
                      </a:r>
                      <a:r>
                        <a:rPr lang="en-US" altLang="ko-KR" sz="1200" b="0" dirty="0"/>
                        <a:t>select box</a:t>
                      </a:r>
                      <a:r>
                        <a:rPr lang="ko-KR" altLang="en-US" sz="1200" b="0" dirty="0"/>
                        <a:t>에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발생할 때 마다 해당 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별 학생 목록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STUDENT Table </a:t>
                      </a:r>
                      <a:r>
                        <a:rPr lang="en-US" altLang="ko-KR" sz="1200" b="0" dirty="0" smtClean="0"/>
                        <a:t>SELECT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dirty="0" smtClean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ViewPage</a:t>
                      </a:r>
                      <a:r>
                        <a:rPr lang="en-US" altLang="ko-KR" sz="1200" b="0" dirty="0"/>
                        <a:t> Table</a:t>
                      </a:r>
                      <a:r>
                        <a:rPr lang="ko-KR" altLang="en-US" sz="1200" b="0" dirty="0"/>
                        <a:t>에 학생 목록 출력 및 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일차 </a:t>
                      </a:r>
                      <a:r>
                        <a:rPr lang="en-US" altLang="ko-KR" sz="1200" b="0" dirty="0"/>
                        <a:t>check box </a:t>
                      </a:r>
                      <a:r>
                        <a:rPr lang="ko-KR" altLang="en-US" sz="1200" b="0" dirty="0"/>
                        <a:t>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수업일자 별 출석내용이 입력되어 있는지 </a:t>
                      </a:r>
                      <a:r>
                        <a:rPr lang="en-US" altLang="ko-KR" sz="1200" b="0" dirty="0" smtClean="0"/>
                        <a:t>SELECT </a:t>
                      </a:r>
                      <a:r>
                        <a:rPr lang="ko-KR" altLang="en-US" sz="1200" b="0" dirty="0" smtClean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수업일자 별 출석내용이 입력되어 있을 경우 </a:t>
                      </a:r>
                      <a:r>
                        <a:rPr lang="en-US" altLang="ko-KR" sz="1200" b="0" dirty="0"/>
                        <a:t>check box </a:t>
                      </a:r>
                      <a:r>
                        <a:rPr lang="ko-KR" altLang="en-US" sz="1200" b="0" dirty="0"/>
                        <a:t>비활성화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수업일자 별 출석내용이 입력되어 </a:t>
                      </a:r>
                      <a:r>
                        <a:rPr lang="ko-KR" altLang="en-US" sz="1200" b="0" dirty="0" smtClean="0"/>
                        <a:t>있지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않을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/>
                        <a:t>경우 </a:t>
                      </a:r>
                      <a:r>
                        <a:rPr lang="en-US" altLang="ko-KR" sz="1200" b="0" dirty="0"/>
                        <a:t>check box </a:t>
                      </a:r>
                      <a:r>
                        <a:rPr lang="ko-KR" altLang="en-US" sz="1200" b="0" dirty="0"/>
                        <a:t>활성화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활성화 된 </a:t>
                      </a:r>
                      <a:r>
                        <a:rPr lang="en-US" altLang="ko-KR" sz="1200" b="0" dirty="0"/>
                        <a:t>check box</a:t>
                      </a:r>
                      <a:r>
                        <a:rPr lang="ko-KR" altLang="en-US" sz="1200" b="0" dirty="0"/>
                        <a:t>를 클릭하면 </a:t>
                      </a:r>
                      <a:r>
                        <a:rPr lang="en-US" altLang="ko-KR" sz="1200" b="0" dirty="0"/>
                        <a:t>popup</a:t>
                      </a:r>
                      <a:r>
                        <a:rPr lang="ko-KR" altLang="en-US" sz="1200" b="0" dirty="0"/>
                        <a:t>에 해당학생정보</a:t>
                      </a:r>
                      <a:r>
                        <a:rPr lang="en-US" altLang="ko-KR" sz="1200" b="0" dirty="0"/>
                        <a:t> / </a:t>
                      </a:r>
                      <a:r>
                        <a:rPr lang="ko-KR" altLang="en-US" sz="1200" b="0" dirty="0"/>
                        <a:t>수업일자 정보 </a:t>
                      </a:r>
                      <a:r>
                        <a:rPr lang="en-US" altLang="ko-KR" sz="1200" b="0" dirty="0"/>
                        <a:t>/ </a:t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출석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지각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결석 </a:t>
                      </a:r>
                      <a:r>
                        <a:rPr lang="en-US" altLang="ko-KR" sz="1200" b="0" dirty="0"/>
                        <a:t>button </a:t>
                      </a:r>
                      <a:r>
                        <a:rPr lang="ko-KR" altLang="en-US" sz="1200" b="0" dirty="0"/>
                        <a:t>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출석내용 </a:t>
                      </a:r>
                      <a:r>
                        <a:rPr lang="en-US" altLang="ko-KR" sz="1200" b="0" dirty="0" smtClean="0"/>
                        <a:t>button</a:t>
                      </a:r>
                      <a:r>
                        <a:rPr lang="ko-KR" altLang="en-US" sz="1200" b="0" dirty="0" smtClean="0"/>
                        <a:t>을 </a:t>
                      </a:r>
                      <a:r>
                        <a:rPr lang="ko-KR" altLang="en-US" sz="1200" b="0" dirty="0"/>
                        <a:t>클릭하면 </a:t>
                      </a:r>
                      <a:r>
                        <a:rPr lang="en-US" altLang="ko-KR" sz="1200" b="0" dirty="0"/>
                        <a:t>popup</a:t>
                      </a:r>
                      <a:r>
                        <a:rPr lang="ko-KR" altLang="en-US" sz="1200" b="0" dirty="0"/>
                        <a:t>창 </a:t>
                      </a:r>
                      <a:r>
                        <a:rPr lang="en-US" altLang="ko-KR" sz="1200" b="0" dirty="0"/>
                        <a:t>close </a:t>
                      </a:r>
                      <a:r>
                        <a:rPr lang="ko-KR" altLang="en-US" sz="1200" b="0" dirty="0"/>
                        <a:t>및 학생의 해당 출석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checkbox</a:t>
                      </a:r>
                      <a:r>
                        <a:rPr lang="ko-KR" altLang="en-US" sz="1200" b="0" dirty="0"/>
                        <a:t> 비활성화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126602491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attInsert.jsp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28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133230"/>
            <a:ext cx="5795768" cy="5494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8051"/>
          <a:stretch/>
        </p:blipFill>
        <p:spPr>
          <a:xfrm>
            <a:off x="2999483" y="1133230"/>
            <a:ext cx="2671645" cy="5678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361" y="1133229"/>
            <a:ext cx="4560744" cy="261047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13797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p_check_in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 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selectDepDetailGruop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호출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기수의 </a:t>
                      </a: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발생했을 경우 해당 학생의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selectByDep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dep_num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dep_class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이전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다음 버튼을 누를 경우 현재 수업일자의 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일별 기준 값인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 err="1"/>
                        <a:t>nowDay</a:t>
                      </a:r>
                      <a:r>
                        <a:rPr lang="en-US" altLang="ko-KR" sz="1200" b="0" dirty="0"/>
                        <a:t>-20/</a:t>
                      </a:r>
                      <a:r>
                        <a:rPr lang="en-US" altLang="ko-KR" sz="1200" b="0" dirty="0" err="1"/>
                        <a:t>nowDay+20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으로 이전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다음</a:t>
                      </a:r>
                      <a:r>
                        <a:rPr lang="en-US" altLang="ko-KR" sz="1200" b="0" dirty="0"/>
                        <a:t>20</a:t>
                      </a:r>
                      <a:r>
                        <a:rPr lang="ko-KR" altLang="en-US" sz="1200" b="0" dirty="0"/>
                        <a:t>일 출석내용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학생의 수업일자를 클릭했을 경우 </a:t>
                      </a:r>
                      <a:r>
                        <a:rPr lang="en-US" altLang="ko-KR" sz="1200" b="0" dirty="0"/>
                        <a:t>popup</a:t>
                      </a:r>
                      <a:r>
                        <a:rPr lang="ko-KR" altLang="en-US" sz="1200" b="0" dirty="0"/>
                        <a:t>창에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ko-KR" altLang="en-US" sz="1200" b="0" dirty="0"/>
                        <a:t>로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받아온 학생정보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수업일자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출석내용을 클릭했을 경우 해당 출석내용 및 학생정보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수업일자를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저장하기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AttendanceDTO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8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766172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 </a:t>
                      </a:r>
                      <a:r>
                        <a:rPr lang="en-US" altLang="ko-KR" sz="1100" b="0" dirty="0" err="1"/>
                        <a:t>dep_num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en-US" altLang="ko-KR" sz="1100" b="0" dirty="0" err="1"/>
                        <a:t>dep_class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en-US" altLang="ko-KR" sz="1100" b="0" dirty="0" err="1"/>
                        <a:t>AttendanceDTO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att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학과번호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학과 기수로 학생목록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을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set </a:t>
                      </a:r>
                      <a:r>
                        <a:rPr lang="ko-KR" altLang="en-US" sz="1200" b="0" u="none" dirty="0"/>
                        <a:t>후 </a:t>
                      </a:r>
                      <a:r>
                        <a:rPr lang="en-US" altLang="ko-KR" sz="1200" b="0" u="none" dirty="0"/>
                        <a:t>List(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en-US" altLang="ko-KR" sz="1200" b="0" u="none" dirty="0"/>
                        <a:t>)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add </a:t>
                      </a:r>
                      <a:r>
                        <a:rPr lang="ko-KR" altLang="en-US" sz="1200" b="0" u="none" dirty="0"/>
                        <a:t>한 뒤 </a:t>
                      </a:r>
                      <a:r>
                        <a:rPr lang="en-US" altLang="ko-KR" sz="1200" b="0" u="none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의 학생정보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출석내용을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smtClean="0"/>
                        <a:t>INSERT</a:t>
                      </a:r>
                      <a:r>
                        <a:rPr lang="en-US" altLang="ko-KR" sz="1200" b="0" u="none" baseline="0" dirty="0" smtClean="0"/>
                        <a:t>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AttendanceDTO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att,int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stu_num,List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stuList,String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dep_num,String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dep_class,List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depList,int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nowDay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학생정보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수업일자별 출석정보를 </a:t>
                      </a:r>
                      <a:r>
                        <a:rPr lang="en-US" altLang="ko-KR" sz="1200" dirty="0" err="1"/>
                        <a:t>attInsert.jsp</a:t>
                      </a:r>
                      <a:r>
                        <a:rPr lang="ko-KR" altLang="en-US" sz="1200" kern="1200" dirty="0"/>
                        <a:t>에 출력</a:t>
                      </a:r>
                      <a:endParaRPr lang="en-US" altLang="ko-KR" sz="1200" kern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이전</a:t>
                      </a:r>
                      <a:r>
                        <a:rPr lang="en-US" altLang="ko-KR" sz="1200" kern="1200" dirty="0"/>
                        <a:t>/</a:t>
                      </a:r>
                      <a:r>
                        <a:rPr lang="ko-KR" altLang="en-US" sz="1200" kern="1200" dirty="0"/>
                        <a:t>다음 버튼을 클릭할 경우 이전</a:t>
                      </a:r>
                      <a:r>
                        <a:rPr lang="en-US" altLang="ko-KR" sz="1200" kern="1200" dirty="0"/>
                        <a:t>20</a:t>
                      </a:r>
                      <a:r>
                        <a:rPr lang="ko-KR" altLang="en-US" sz="1200" kern="1200" dirty="0"/>
                        <a:t>일</a:t>
                      </a:r>
                      <a:r>
                        <a:rPr lang="en-US" altLang="ko-KR" sz="1200" kern="1200" dirty="0"/>
                        <a:t>/</a:t>
                      </a:r>
                      <a:r>
                        <a:rPr lang="ko-KR" altLang="en-US" sz="1200" kern="1200" dirty="0"/>
                        <a:t>다음</a:t>
                      </a:r>
                      <a:r>
                        <a:rPr lang="en-US" altLang="ko-KR" sz="1200" kern="1200" dirty="0"/>
                        <a:t>20</a:t>
                      </a:r>
                      <a:r>
                        <a:rPr lang="ko-KR" altLang="en-US" sz="1200" kern="1200" dirty="0"/>
                        <a:t>일 정보를 </a:t>
                      </a:r>
                      <a:r>
                        <a:rPr lang="en-US" altLang="ko-KR" sz="1200" dirty="0" err="1"/>
                        <a:t>attInsert.jsp</a:t>
                      </a:r>
                      <a:r>
                        <a:rPr lang="ko-KR" altLang="en-US" sz="1200" dirty="0"/>
                        <a:t>에 출력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활성화 된 </a:t>
                      </a:r>
                      <a:r>
                        <a:rPr lang="en-US" altLang="ko-KR" sz="1200" dirty="0"/>
                        <a:t>checkbox</a:t>
                      </a:r>
                      <a:r>
                        <a:rPr lang="ko-KR" altLang="en-US" sz="1200" dirty="0"/>
                        <a:t>를 클릭할 경우 </a:t>
                      </a:r>
                      <a:r>
                        <a:rPr lang="en-US" altLang="ko-KR" sz="1200" dirty="0"/>
                        <a:t>popup</a:t>
                      </a:r>
                      <a:r>
                        <a:rPr lang="ko-KR" altLang="en-US" sz="1200" dirty="0"/>
                        <a:t>창인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newWindowAtt.jsp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학생정보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출석내용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출석내용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클릭할 경우 </a:t>
                      </a:r>
                      <a:r>
                        <a:rPr lang="en-US" altLang="ko-KR" sz="1200" dirty="0" err="1"/>
                        <a:t>attInsert.jsp</a:t>
                      </a:r>
                      <a:r>
                        <a:rPr lang="ko-KR" altLang="en-US" sz="1200" dirty="0"/>
                        <a:t>로 이동 및 해당 </a:t>
                      </a:r>
                      <a:r>
                        <a:rPr lang="en-US" altLang="ko-KR" sz="1200" dirty="0"/>
                        <a:t>checkbox </a:t>
                      </a:r>
                      <a:r>
                        <a:rPr lang="ko-KR" altLang="en-US" sz="1200" dirty="0"/>
                        <a:t>비활성화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3334429"/>
            <a:ext cx="4064001" cy="17055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5" y="1134784"/>
            <a:ext cx="4064001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272510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CID-087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회의록입력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ConferenceController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(conference_add.jsp)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에서 등록할 회의록정보를 입력 후 “등록”버튼을 클릭한다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값을 넘기고 </a:t>
                      </a:r>
                      <a:r>
                        <a:rPr lang="en-US" altLang="ko-KR" sz="1200" dirty="0" err="1">
                          <a:latin typeface="Arial" charset="0"/>
                          <a:ea typeface="Arial" charset="0"/>
                        </a:rPr>
                        <a:t>selectByConNum</a:t>
                      </a:r>
                      <a:r>
                        <a:rPr lang="en-US" altLang="ko-KR" sz="1200" dirty="0">
                          <a:latin typeface="Arial" charset="0"/>
                          <a:ea typeface="Arial" charset="0"/>
                        </a:rPr>
                        <a:t>(</a:t>
                      </a:r>
                      <a:r>
                        <a:rPr lang="en-US" altLang="ko-KR" sz="1200" b="0" cap="none" dirty="0">
                          <a:latin typeface="Arial" charset="0"/>
                          <a:ea typeface="Arial" charset="0"/>
                        </a:rPr>
                        <a:t>String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 경우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conference_add.jsp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ConferenceDTO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Main.jsp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4185961529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endParaRPr lang="en-US" altLang="ko-KR" sz="1200" b="0" cap="none" dirty="0">
              <a:latin typeface="맑은 고딕" charset="0"/>
              <a:ea typeface="맑은 고딕" charset="0"/>
            </a:endParaRPr>
          </a:p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b="0" cap="none" dirty="0" err="1">
                <a:latin typeface="맑은 고딕" charset="0"/>
                <a:ea typeface="맑은 고딕" charset="0"/>
              </a:rPr>
              <a:t>TargetView</a:t>
            </a:r>
            <a:r>
              <a:rPr lang="en-US" altLang="ko-KR" sz="1200" b="0" cap="none" dirty="0">
                <a:latin typeface="맑은 고딕" charset="0"/>
                <a:ea typeface="맑은 고딕" charset="0"/>
              </a:rPr>
              <a:t/>
            </a:r>
            <a:br>
              <a:rPr lang="en-US" altLang="ko-KR" sz="1200" b="0" cap="none" dirty="0">
                <a:latin typeface="맑은 고딕" charset="0"/>
                <a:ea typeface="맑은 고딕" charset="0"/>
              </a:rPr>
            </a:br>
            <a:r>
              <a:rPr lang="en-US" altLang="ko-KR" sz="1200" dirty="0">
                <a:latin typeface="맑은 고딕" charset="0"/>
                <a:ea typeface="맑은 고딕" charset="0"/>
              </a:rPr>
              <a:t> main.jsp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146579"/>
              </p:ext>
            </p:extLst>
          </p:nvPr>
        </p:nvGraphicFramePr>
        <p:xfrm>
          <a:off x="0" y="647064"/>
          <a:ext cx="12192636" cy="61652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7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7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698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insert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2517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Parameter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받은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con_num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값을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selectByConNum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(String)</a:t>
                      </a:r>
                      <a:b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2. 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 경우 경우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conference_add.jsp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3. 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Conference_DTO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CONFERENCE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338" name="Picture 2" descr="C:\Users\Administrator\Desktop\이미지\20170608_1114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124" y="1467778"/>
            <a:ext cx="5999713" cy="4275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49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49386"/>
              </p:ext>
            </p:extLst>
          </p:nvPr>
        </p:nvGraphicFramePr>
        <p:xfrm>
          <a:off x="0" y="646430"/>
          <a:ext cx="12192001" cy="61655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5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82197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/ </a:t>
                      </a:r>
                      <a:r>
                        <a:rPr lang="en-US" altLang="ko-KR" sz="11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ConferenceDTO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76069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/>
                        <a:t>CONFERENCE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 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/>
                        <a:t>DTO 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/>
                        <a:t>DTO return </a:t>
                      </a:r>
                      <a:r>
                        <a:rPr lang="ko-KR" altLang="en-US" sz="1200" b="0" u="none" dirty="0"/>
                        <a:t>시킨다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7606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 err="1"/>
                        <a:t>PreparedStatement</a:t>
                      </a:r>
                      <a:r>
                        <a:rPr lang="ko-KR" altLang="en-US" sz="1200" b="0" u="none" dirty="0"/>
                        <a:t>를 변수 선언한</a:t>
                      </a:r>
                      <a:br>
                        <a:rPr lang="ko-KR" altLang="en-US" sz="1200" b="0" u="none" dirty="0"/>
                      </a:br>
                      <a:r>
                        <a:rPr lang="en-US" altLang="ko-KR" sz="1200" b="0" u="none" dirty="0" err="1"/>
                        <a:t>pstmt</a:t>
                      </a:r>
                      <a:r>
                        <a:rPr lang="ko-KR" altLang="en-US" sz="1200" b="0" u="none" dirty="0"/>
                        <a:t>에 각각의 </a:t>
                      </a:r>
                      <a:r>
                        <a:rPr lang="en-US" altLang="ko-KR" sz="1200" b="0" u="none" dirty="0"/>
                        <a:t>value</a:t>
                      </a:r>
                      <a:r>
                        <a:rPr lang="ko-KR" altLang="en-US" sz="1200" b="0" u="none" dirty="0"/>
                        <a:t>로 </a:t>
                      </a:r>
                      <a:r>
                        <a:rPr lang="en-US" altLang="ko-KR" sz="1200" b="0" u="none" dirty="0"/>
                        <a:t>CONFERENCE</a:t>
                      </a:r>
                      <a:r>
                        <a:rPr lang="ko-KR" altLang="en-US" sz="1200" b="0" u="none" dirty="0"/>
                        <a:t>에  </a:t>
                      </a:r>
                      <a:r>
                        <a:rPr lang="en-US" altLang="ko-KR" sz="1200" b="0" u="none" dirty="0"/>
                        <a:t>INSERT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ConferenceDTO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ko-KR" altLang="en-US" sz="12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conference_add.jsp</a:t>
                      </a:r>
                      <a:r>
                        <a:rPr lang="ko-KR" altLang="en-US" sz="1200" dirty="0"/>
                        <a:t>로 이동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2. INSERT </a:t>
                      </a:r>
                      <a:r>
                        <a:rPr lang="ko-KR" altLang="en-US" sz="1200" dirty="0"/>
                        <a:t>질의 시  </a:t>
                      </a:r>
                      <a:r>
                        <a:rPr lang="en-US" altLang="ko-KR" sz="1200" dirty="0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5366" name="Picture 6" descr="C:\Users\Administrator\Desktop\이미지\20170608_1905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787" y="2985352"/>
            <a:ext cx="5864535" cy="1940343"/>
          </a:xfrm>
          <a:prstGeom prst="rect">
            <a:avLst/>
          </a:prstGeom>
          <a:noFill/>
        </p:spPr>
      </p:pic>
      <p:pic>
        <p:nvPicPr>
          <p:cNvPr id="5122" name="Picture 2" descr="C:\Users\Administrator\Desktop\이미지\20170610_1442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788" y="1099402"/>
            <a:ext cx="5474242" cy="17624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04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45378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CID-090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회의록확인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ConferenceController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(conference_view.jsp)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에서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확인할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구분번호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”(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con_num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ko-KR" altLang="en-US" sz="120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셀렉트박스에서</a:t>
                      </a:r>
                      <a:r>
                        <a:rPr lang="ko-KR" altLang="en-US" sz="12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 후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버튼을 클릭한다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en-US" sz="1200" b="0" cap="none" dirty="0" err="1">
                          <a:latin typeface="Arial" charset="0"/>
                        </a:rPr>
                        <a:t>selectByConNum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CONFERENCE</a:t>
                      </a:r>
                      <a:r>
                        <a:rPr lang="ko-KR" altLang="en-US" sz="1200" b="0" cap="none" dirty="0">
                          <a:latin typeface="맑은 고딕" charset="0"/>
                          <a:ea typeface="맑은 고딕" charset="0"/>
                        </a:rPr>
                        <a:t>에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Conference_view.jsp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60015769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endParaRPr lang="en-US" altLang="ko-KR" sz="1200" b="0" cap="none" dirty="0">
              <a:latin typeface="맑은 고딕" charset="0"/>
              <a:ea typeface="맑은 고딕" charset="0"/>
            </a:endParaRPr>
          </a:p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dirty="0" err="1">
                <a:latin typeface="맑은 고딕" charset="0"/>
                <a:ea typeface="맑은 고딕" charset="0"/>
              </a:rPr>
              <a:t>TargetView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/>
            </a:r>
            <a:br>
              <a:rPr lang="en-US" altLang="ko-KR" sz="1200" dirty="0">
                <a:latin typeface="맑은 고딕" charset="0"/>
                <a:ea typeface="맑은 고딕" charset="0"/>
              </a:rPr>
            </a:br>
            <a:r>
              <a:rPr lang="en-US" altLang="ko-KR" sz="1200" dirty="0">
                <a:latin typeface="맑은 고딕" charset="0"/>
                <a:ea typeface="맑은 고딕" charset="0"/>
              </a:rPr>
              <a:t>conference_view.jsp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6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59290"/>
              </p:ext>
            </p:extLst>
          </p:nvPr>
        </p:nvGraphicFramePr>
        <p:xfrm>
          <a:off x="0" y="646430"/>
          <a:ext cx="12191999" cy="61658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735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3115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Parameter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받은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con_num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값을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selectByConNum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(String)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387" name="Picture 3" descr="C:\Users\Administrator\Desktop\이미지\20170608_1142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50" y="1449660"/>
            <a:ext cx="5428553" cy="399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28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2992"/>
              </p:ext>
            </p:extLst>
          </p:nvPr>
        </p:nvGraphicFramePr>
        <p:xfrm>
          <a:off x="0" y="646430"/>
          <a:ext cx="11955739" cy="61655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3369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53474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</a:t>
                      </a:r>
                      <a:r>
                        <a:rPr lang="en-US" altLang="ko-KR" sz="1100" b="0" baseline="0" dirty="0"/>
                        <a:t> 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52137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200" b="0" u="none" dirty="0"/>
                        <a:t>1. 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/>
                        <a:t>CONFERENCE</a:t>
                      </a:r>
                      <a:r>
                        <a:rPr lang="ko-KR" altLang="en-US" sz="1200" b="0" u="none" dirty="0"/>
                        <a:t>에서 </a:t>
                      </a: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id, </a:t>
                      </a:r>
                      <a:r>
                        <a:rPr lang="en-US" altLang="ko-KR" sz="1200" b="0" dirty="0" err="1"/>
                        <a:t>con_num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con_date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con_content</a:t>
                      </a:r>
                      <a:r>
                        <a:rPr lang="en-US" altLang="ko-KR" sz="1200" b="0" baseline="0" dirty="0"/>
                        <a:t> ,</a:t>
                      </a:r>
                      <a:r>
                        <a:rPr lang="en-US" altLang="ko-KR" sz="1200" b="0" dirty="0" err="1"/>
                        <a:t>ConferenceDTO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conference_view.jsp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482" name="Picture 2" descr="C:\Users\Administrator\Desktop\이미지\20170608_190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35" y="1605774"/>
            <a:ext cx="6412628" cy="3166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4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2942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포트폴리오 시험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56" y="1304322"/>
            <a:ext cx="7042888" cy="54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4483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20314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CID-093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중도탈락상담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목록 </a:t>
                      </a:r>
                      <a:r>
                        <a:rPr lang="en-US" altLang="ko-KR" sz="1200" b="0" dirty="0" smtClean="0"/>
                        <a:t>SELECT </a:t>
                      </a:r>
                      <a:r>
                        <a:rPr lang="ko-KR" altLang="en-US" sz="1200" b="0" dirty="0"/>
                        <a:t>질의 후 다중</a:t>
                      </a:r>
                      <a:r>
                        <a:rPr lang="en-US" altLang="ko-KR" sz="1200" b="0" dirty="0"/>
                        <a:t>select box</a:t>
                      </a:r>
                      <a:r>
                        <a:rPr lang="ko-KR" altLang="en-US" sz="1200" b="0" dirty="0"/>
                        <a:t>에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발생할 때 마다 해당 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별 학생 목록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STUDENT Table </a:t>
                      </a:r>
                      <a:r>
                        <a:rPr lang="en-US" altLang="ko-KR" sz="1200" b="0" dirty="0" smtClean="0"/>
                        <a:t>SELECT 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dropout.jsp</a:t>
                      </a:r>
                      <a:r>
                        <a:rPr lang="ko-KR" altLang="en-US" sz="1200" b="0" dirty="0"/>
                        <a:t>에 학생 목록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 선택 시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dropoutStuInfo_Pro.jsp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dropoutStuInfo_Emp.jsp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학생정보출력 및 중도탈락 상담입력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Form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교수와 학생의 중도탈락상담일 때 상담내용저장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누를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교수와의 상담내용의 존재 여부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질의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교수와의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상담내용이 없을 경우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INSERT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질의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교수와의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상담내용이 있을 경우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UPDATE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질의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교직원과 학생의 중도탈락상담일 때 상담내용저장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Button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누를 경우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담당교수와의 상담여부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질의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담당교수와의 상담이 이루어졌을 경우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UPDATE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질의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담당교수와의 상담이 이루어지지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않았을 경우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Alert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창에 해당 내용 설명 및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 err="1"/>
                        <a:t>dropout.jsp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교무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행정 중도탈락 상담이 모두 이루어 졌을 경우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PDF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로 저장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Button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활성화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PDF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로 저장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Button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누를 경우 신규 상담내용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DROPOUT Table 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200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생성 라이브러리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작성된 내용을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생성 및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파일 다운로드 처리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986575268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dropout.jsp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56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2" y="1005462"/>
            <a:ext cx="2924279" cy="2331595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19006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p_dropout_write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DropstuListPro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dropstuInfo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savePro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dropProPDF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 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selectDepDetailGruop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기수의 </a:t>
                      </a: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발생했을 경우 해당 학생의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selectByDep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dep_num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dep_class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학생을 클릭했을 경우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ko-KR" altLang="en-US" sz="1200" b="0" dirty="0"/>
                        <a:t>로 받아온 학생정보를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DTO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상담내용저장시 </a:t>
                      </a:r>
                      <a:r>
                        <a:rPr lang="pt-BR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selectByStunum(stu_num, dep_num, dep_class)</a:t>
                      </a:r>
                      <a:br>
                        <a:rPr lang="pt-BR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 후 기존상담내용이 있을 경우 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insert(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DropoutDTO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기존상담내용이 없을 경우 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update(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DropoutDTO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PDF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호출 및 상담내용 변경사항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update(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DropoutDTO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신규파일 생성 및 한글파일명으로 </a:t>
                      </a:r>
                      <a:r>
                        <a:rPr lang="en-US" altLang="ko-KR" sz="1200" b="0" dirty="0"/>
                        <a:t>encode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용지크기 설정 및 한글</a:t>
                      </a:r>
                      <a:r>
                        <a:rPr lang="en-US" altLang="ko-KR" sz="1200" b="0" dirty="0"/>
                        <a:t>Font , image </a:t>
                      </a:r>
                      <a:r>
                        <a:rPr lang="ko-KR" altLang="en-US" sz="1200" b="0" dirty="0"/>
                        <a:t>경로 설정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PdfTable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메소드 호출 및 학생정보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상담내용 정보를 </a:t>
                      </a:r>
                      <a:r>
                        <a:rPr lang="en-US" altLang="ko-KR" sz="1200" b="0" dirty="0"/>
                        <a:t>table</a:t>
                      </a:r>
                      <a:r>
                        <a:rPr lang="ko-KR" altLang="en-US" sz="1200" b="0" dirty="0"/>
                        <a:t>에 입력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입력된 내용을 </a:t>
                      </a:r>
                      <a:r>
                        <a:rPr lang="en-US" altLang="ko-KR" sz="1200" b="0" dirty="0"/>
                        <a:t>PDF document</a:t>
                      </a:r>
                      <a:r>
                        <a:rPr lang="ko-KR" altLang="en-US" sz="1200" b="0" dirty="0"/>
                        <a:t>에 추가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 파일 다운로드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5" y="1051504"/>
            <a:ext cx="2526259" cy="1011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" y="2062618"/>
            <a:ext cx="2526261" cy="14526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" y="3597304"/>
            <a:ext cx="2532333" cy="31786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224" y="1051504"/>
            <a:ext cx="2122788" cy="31260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6223" y="4239555"/>
            <a:ext cx="2122797" cy="25103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3920" y="3322336"/>
            <a:ext cx="1139190" cy="3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80541"/>
              </p:ext>
            </p:extLst>
          </p:nvPr>
        </p:nvGraphicFramePr>
        <p:xfrm>
          <a:off x="110835" y="691957"/>
          <a:ext cx="11844904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stu_num,String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dep_num,String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dep_class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DropoutDTO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dout</a:t>
                      </a:r>
                      <a:endParaRPr lang="ko-KR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학번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학과번호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학과기수로 </a:t>
                      </a: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존재 할 </a:t>
                      </a:r>
                      <a:r>
                        <a:rPr lang="ko-KR" altLang="en-US" sz="1200" b="0" u="none" dirty="0"/>
                        <a:t>경우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set </a:t>
                      </a:r>
                      <a:r>
                        <a:rPr lang="ko-KR" altLang="en-US" sz="1200" b="0" u="none" dirty="0"/>
                        <a:t>및 </a:t>
                      </a:r>
                      <a:r>
                        <a:rPr lang="en-US" altLang="ko-KR" sz="1200" b="0" u="none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존재 하지 </a:t>
                      </a:r>
                      <a:r>
                        <a:rPr lang="ko-KR" altLang="en-US" sz="1200" b="0" u="none" dirty="0"/>
                        <a:t>않을 경우 </a:t>
                      </a:r>
                      <a:r>
                        <a:rPr lang="en-US" altLang="ko-KR" sz="1200" b="0" u="none" dirty="0"/>
                        <a:t>null 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로 중도탈락내용 </a:t>
                      </a:r>
                      <a:r>
                        <a:rPr lang="en-US" altLang="ko-KR" sz="1200" b="0" u="none" dirty="0" smtClean="0"/>
                        <a:t>INSERT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이미 상담내용이 입력되어 있을 경우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로 중도탈락내용 </a:t>
                      </a:r>
                      <a:r>
                        <a:rPr lang="en-US" altLang="ko-KR" sz="1200" b="0" u="none" dirty="0" smtClean="0"/>
                        <a:t>UPDATE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DropoutDTO</a:t>
                      </a:r>
                      <a:r>
                        <a:rPr lang="en-US" altLang="ko-KR" sz="12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dout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stuInfo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today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학생목록을 </a:t>
                      </a:r>
                      <a:r>
                        <a:rPr lang="en-US" altLang="ko-KR" sz="1200" kern="1200" dirty="0" err="1"/>
                        <a:t>dropout.jsp</a:t>
                      </a:r>
                      <a:r>
                        <a:rPr lang="ko-KR" altLang="en-US" sz="1200" kern="1200" dirty="0"/>
                        <a:t>에 출력 및 해당 학생을 </a:t>
                      </a:r>
                      <a:r>
                        <a:rPr lang="ko-KR" altLang="en-US" sz="1200" kern="1200" dirty="0" smtClean="0"/>
                        <a:t>클릭했을 경우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stuInfo.jsp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 및 학생정보 출력</a:t>
                      </a:r>
                      <a:endParaRPr lang="en-US" altLang="ko-KR" sz="1200" kern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교수가 상담내용을 입력할 경우 기존 상담내용 존재여부 </a:t>
                      </a:r>
                      <a:r>
                        <a:rPr lang="en-US" altLang="ko-KR" sz="1200" kern="1200" dirty="0"/>
                        <a:t>Alert</a:t>
                      </a:r>
                      <a:r>
                        <a:rPr lang="ko-KR" altLang="en-US" sz="1200" kern="1200" dirty="0"/>
                        <a:t>출력 및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stuInfo.jsp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교직원이 상담내용을 입력할 경우 담당교수와의 상담여부 </a:t>
                      </a:r>
                      <a:r>
                        <a:rPr lang="en-US" altLang="ko-KR" sz="1200" kern="1200" dirty="0"/>
                        <a:t>Alert</a:t>
                      </a:r>
                      <a:r>
                        <a:rPr lang="ko-KR" altLang="en-US" sz="1200" kern="1200" dirty="0"/>
                        <a:t>출력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stuInfo.jsp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272451"/>
            <a:ext cx="4147129" cy="1757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2911570"/>
            <a:ext cx="3740729" cy="24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74952"/>
              </p:ext>
            </p:extLst>
          </p:nvPr>
        </p:nvGraphicFramePr>
        <p:xfrm>
          <a:off x="104504" y="686254"/>
          <a:ext cx="12060000" cy="62616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7323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CID-096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상담입력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AdviceController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607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21539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(advice_add.jsp)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셀렉트박스에서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상담입력 할 학생이름 선택 후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“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버튼을 클릭한다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값을 넘기고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selectByAdvNum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(String)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 경우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advice_add.jsp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AdviceDTO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main.jsp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782160877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dirty="0" err="1">
                <a:latin typeface="맑은 고딕" charset="0"/>
                <a:ea typeface="맑은 고딕" charset="0"/>
              </a:rPr>
              <a:t>TargetView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/>
            </a:r>
            <a:br>
              <a:rPr lang="en-US" altLang="ko-KR" sz="1200" dirty="0">
                <a:latin typeface="맑은 고딕" charset="0"/>
                <a:ea typeface="맑은 고딕" charset="0"/>
              </a:rPr>
            </a:br>
            <a:r>
              <a:rPr lang="en-US" altLang="ko-KR" sz="1200" i="1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main.jsp</a:t>
            </a: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9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35882"/>
              </p:ext>
            </p:extLst>
          </p:nvPr>
        </p:nvGraphicFramePr>
        <p:xfrm>
          <a:off x="0" y="646430"/>
          <a:ext cx="12191999" cy="61658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735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1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adv_add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3115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받은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adv_num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값을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selectByAdvNum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2. 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아닐 경우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advice_add.jsp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3. 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AdviceDTO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en-US" altLang="ko-KR" sz="1200" b="1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603" name="Picture 3" descr="C:\Users\Administrator\Desktop\이미지\20170608_2314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979" y="1333772"/>
            <a:ext cx="5008059" cy="4868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0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35944"/>
              </p:ext>
            </p:extLst>
          </p:nvPr>
        </p:nvGraphicFramePr>
        <p:xfrm>
          <a:off x="0" y="646430"/>
          <a:ext cx="11955739" cy="61655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3369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53474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en-US" altLang="ko-KR" sz="1100" b="0" baseline="0" dirty="0" err="1"/>
                        <a:t>AdviceDTO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52137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1. 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넘어온 값으로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2.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ResultSet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아닐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DTO Column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set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ResultSet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 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 return</a:t>
                      </a:r>
                      <a:b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4. null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 아닐경우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DTO return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시킨다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5. 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넘어온 값으로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PreparedStatement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변수 선언한</a:t>
                      </a:r>
                      <a:b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pstmt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각각의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value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AdviceDTO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advice_add.jsp</a:t>
                      </a:r>
                      <a:r>
                        <a:rPr lang="ko-KR" altLang="en-US" sz="1200" dirty="0"/>
                        <a:t>로 이동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2. INSERT </a:t>
                      </a:r>
                      <a:r>
                        <a:rPr lang="ko-KR" altLang="en-US" sz="1200" dirty="0"/>
                        <a:t>질의 시  </a:t>
                      </a:r>
                      <a:r>
                        <a:rPr lang="en-US" altLang="ko-KR" sz="1200" dirty="0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6626" name="Picture 2" descr="C:\Users\Administrator\Desktop\이미지\20170608_2316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27" y="1457790"/>
            <a:ext cx="6473386" cy="3036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13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88634"/>
              </p:ext>
            </p:extLst>
          </p:nvPr>
        </p:nvGraphicFramePr>
        <p:xfrm>
          <a:off x="104504" y="686254"/>
          <a:ext cx="12060000" cy="8681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CID-099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상담확인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AdviceController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</a:t>
                      </a: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 </a:t>
                      </a:r>
                      <a:endParaRPr lang="en-US" altLang="ko-KR" sz="1200" b="0" dirty="0"/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 </a:t>
                      </a:r>
                      <a:endParaRPr lang="en-US" altLang="ko-KR" sz="1200" b="0" dirty="0"/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1.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(advice_view.jsp)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에서 셀렉트박스에서 구분번호 선택 후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“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”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버튼을 클릭한다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2. 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구분번호 값을 넘기고 </a:t>
                      </a:r>
                      <a:r>
                        <a:rPr lang="en-US" altLang="ko-KR" sz="1200" dirty="0" err="1">
                          <a:latin typeface="Arial" charset="0"/>
                        </a:rPr>
                        <a:t>selectByAdvNum</a:t>
                      </a:r>
                      <a:r>
                        <a:rPr lang="en-US" altLang="ko-KR" sz="1200" dirty="0">
                          <a:latin typeface="Arial" charset="0"/>
                        </a:rPr>
                        <a:t>(String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ADVICE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3. 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advice_view.jsp</a:t>
                      </a:r>
                      <a:r>
                        <a:rPr lang="ko-KR" altLang="en-US" sz="1200" dirty="0"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                            </a:t>
                      </a: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      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2970438263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dirty="0" err="1">
                <a:latin typeface="맑은 고딕" charset="0"/>
                <a:ea typeface="맑은 고딕" charset="0"/>
              </a:rPr>
              <a:t>TargetView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/>
            </a:r>
            <a:br>
              <a:rPr lang="en-US" altLang="ko-KR" sz="1200" dirty="0">
                <a:latin typeface="맑은 고딕" charset="0"/>
                <a:ea typeface="맑은 고딕" charset="0"/>
              </a:rPr>
            </a:br>
            <a:r>
              <a:rPr lang="en-US" altLang="ko-KR" sz="1200" i="1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advice_view.jsp</a:t>
            </a: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84264"/>
              </p:ext>
            </p:extLst>
          </p:nvPr>
        </p:nvGraphicFramePr>
        <p:xfrm>
          <a:off x="0" y="646430"/>
          <a:ext cx="12191999" cy="61658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735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view12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3115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받은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값을 </a:t>
                      </a:r>
                      <a:r>
                        <a:rPr lang="en-US" altLang="ko-KR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selectByAdvNum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(String)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질의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Return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받은 값을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model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입력 </a:t>
                      </a:r>
                      <a:endParaRPr lang="en-US" altLang="ko-KR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50" name="Picture 2" descr="C:\Users\Administrator\Desktop\이미지\20170608_2327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521" y="1416204"/>
            <a:ext cx="5695741" cy="4890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8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54115"/>
              </p:ext>
            </p:extLst>
          </p:nvPr>
        </p:nvGraphicFramePr>
        <p:xfrm>
          <a:off x="0" y="646430"/>
          <a:ext cx="11955739" cy="61655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3369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53474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69448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String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52137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200" b="0" u="none" dirty="0"/>
                        <a:t>1. 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/>
                        <a:t>ADVICE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stu_num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b="0" baseline="0" dirty="0" err="1"/>
                        <a:t>dep_num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dep_class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pro_num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adv_date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adv_content</a:t>
                      </a:r>
                      <a:r>
                        <a:rPr lang="en-US" altLang="ko-KR" sz="1200" b="0" baseline="0" dirty="0"/>
                        <a:t>, </a:t>
                      </a:r>
                      <a:r>
                        <a:rPr lang="en-US" altLang="ko-KR" sz="1200" b="0" baseline="0" dirty="0" err="1"/>
                        <a:t>adv_num</a:t>
                      </a:r>
                      <a:r>
                        <a:rPr lang="en-US" altLang="ko-KR" sz="1200" b="0" baseline="0" dirty="0"/>
                        <a:t>, id, </a:t>
                      </a:r>
                      <a:r>
                        <a:rPr lang="en-US" altLang="ko-KR" sz="1200" b="0" baseline="0" dirty="0" err="1"/>
                        <a:t>AdviceDTO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advice_view.jsp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8674" name="Picture 2" descr="C:\Users\Administrator\Desktop\이미지\20170608_2338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828" y="1460811"/>
            <a:ext cx="5466973" cy="3724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09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68323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CID-102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Pro_ScheduleController</a:t>
                      </a:r>
                      <a:r>
                        <a:rPr lang="en-US" altLang="ko-KR" sz="1200" b="1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200" b="1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Emp_ScheduleController</a:t>
                      </a:r>
                      <a:endParaRPr lang="ko-KR" altLang="en-US" sz="120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일정 메뉴를 클릭하여 진입할 경우 교수는 </a:t>
                      </a:r>
                      <a:r>
                        <a:rPr lang="en-US" altLang="ko-KR" sz="1200" u="none" dirty="0" err="1">
                          <a:latin typeface="+mn-ea"/>
                          <a:ea typeface="+mn-ea"/>
                        </a:rPr>
                        <a:t>PRO_SCHEDULE</a:t>
                      </a:r>
                      <a:r>
                        <a:rPr lang="ko-KR" altLang="en-US" sz="1200" b="0" u="none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u="none" dirty="0">
                          <a:latin typeface="+mn-ea"/>
                          <a:ea typeface="+mn-ea"/>
                        </a:rPr>
                        <a:t> 교직원은 </a:t>
                      </a:r>
                      <a:r>
                        <a:rPr lang="en-US" altLang="ko-KR" sz="1200" b="0" u="none" dirty="0">
                          <a:latin typeface="+mn-ea"/>
                          <a:ea typeface="+mn-ea"/>
                        </a:rPr>
                        <a:t>EMP</a:t>
                      </a:r>
                      <a:r>
                        <a:rPr lang="en-US" altLang="ko-KR" sz="1200" u="none" dirty="0">
                          <a:latin typeface="+mn-ea"/>
                          <a:ea typeface="+mn-ea"/>
                        </a:rPr>
                        <a:t>_SCHEDULE Table </a:t>
                      </a:r>
                      <a:r>
                        <a:rPr lang="en-US" altLang="ko-KR" sz="1200" u="none" dirty="0" smtClean="0">
                          <a:latin typeface="+mn-ea"/>
                          <a:ea typeface="+mn-ea"/>
                        </a:rPr>
                        <a:t>SELECT </a:t>
                      </a:r>
                      <a:r>
                        <a:rPr lang="ko-KR" altLang="en-US" sz="1200" u="none" dirty="0" smtClean="0">
                          <a:latin typeface="+mn-ea"/>
                          <a:ea typeface="+mn-ea"/>
                        </a:rPr>
                        <a:t>질의 </a:t>
                      </a:r>
                      <a:r>
                        <a:rPr lang="ko-KR" altLang="en-US" sz="1200" u="none" dirty="0">
                          <a:latin typeface="+mn-ea"/>
                          <a:ea typeface="+mn-ea"/>
                        </a:rPr>
                        <a:t>후 전체교수</a:t>
                      </a:r>
                      <a:r>
                        <a:rPr lang="en-US" altLang="ko-KR" sz="1200" u="non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u="none" dirty="0">
                          <a:latin typeface="+mn-ea"/>
                          <a:ea typeface="+mn-ea"/>
                        </a:rPr>
                        <a:t>전체교직원 일정목록을 가져옴</a:t>
                      </a:r>
                      <a:endParaRPr lang="en-US" altLang="ko-KR" sz="1200" u="none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가져온 일정 목록을 </a:t>
                      </a:r>
                      <a:r>
                        <a:rPr lang="en-US" altLang="ko-KR" sz="1200" b="0" u="none" dirty="0"/>
                        <a:t>JSON </a:t>
                      </a:r>
                      <a:r>
                        <a:rPr lang="ko-KR" altLang="en-US" sz="1200" b="0" u="none" dirty="0"/>
                        <a:t>형태로 변환 후 </a:t>
                      </a:r>
                      <a:r>
                        <a:rPr lang="en-US" altLang="ko-KR" sz="1200" b="0" u="none" dirty="0"/>
                        <a:t>Calendar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dirty="0"/>
                        <a:t>Renderer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/>
                        <a:t>Radio Button</a:t>
                      </a:r>
                      <a:r>
                        <a:rPr lang="ko-KR" altLang="en-US" sz="1200" b="0" u="none" dirty="0"/>
                        <a:t>의 내 일정 보기를 선택할 경우 본인의 </a:t>
                      </a:r>
                      <a:r>
                        <a:rPr lang="en-US" altLang="ko-KR" sz="1200" b="0" u="none" dirty="0"/>
                        <a:t>id</a:t>
                      </a:r>
                      <a:r>
                        <a:rPr lang="ko-KR" altLang="en-US" sz="1200" b="0" u="none" dirty="0"/>
                        <a:t>로 일정목록 </a:t>
                      </a: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이전달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다음달 버튼을 클릭하여 월 이동 및 날짜를 클릭하여 상세정보로 이동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상세정보 페이지에서 </a:t>
                      </a:r>
                      <a:r>
                        <a:rPr lang="en-US" altLang="ko-KR" sz="1200" b="0" u="none" dirty="0"/>
                        <a:t>Month</a:t>
                      </a:r>
                      <a:r>
                        <a:rPr lang="ko-KR" altLang="en-US" sz="1200" b="0" u="none" dirty="0"/>
                        <a:t>를 클릭하여 다시 월 목록 페이지로 이동 및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/>
                        <a:t>Today Button</a:t>
                      </a:r>
                      <a:r>
                        <a:rPr lang="ko-KR" altLang="en-US" sz="1200" b="0" u="none" dirty="0"/>
                        <a:t>을 클릭하여 오늘날짜로 이동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일정 등록을 위한 날짜 클릭 및 드래그 시 발생할 </a:t>
                      </a:r>
                      <a:r>
                        <a:rPr lang="en-US" altLang="ko-KR" sz="1200" b="0" u="none" dirty="0"/>
                        <a:t>event </a:t>
                      </a:r>
                      <a:r>
                        <a:rPr lang="ko-KR" altLang="en-US" sz="1200" b="0" u="none" dirty="0"/>
                        <a:t>설정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신규 일정을 등록할 경우 날짜의 빈 곳을 클릭하여 신규 일정 입력 </a:t>
                      </a:r>
                      <a:r>
                        <a:rPr lang="en-US" altLang="ko-KR" sz="1200" b="0" u="none" dirty="0" smtClean="0"/>
                        <a:t>INSERT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일정의 기간이 하루 이상일 경우 드래그 하여 일정 입력 </a:t>
                      </a:r>
                      <a:r>
                        <a:rPr lang="en-US" altLang="ko-KR" sz="1200" b="0" u="none" dirty="0" smtClean="0"/>
                        <a:t>INSERT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기존 일정이 등록되어 있을 경우 중복 등록을 방지하기 위한 </a:t>
                      </a:r>
                      <a:r>
                        <a:rPr lang="en-US" altLang="ko-KR" sz="1200" b="0" u="none" dirty="0" smtClean="0"/>
                        <a:t>UPDATE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09251619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000" dirty="0" err="1"/>
                <a:t>pro_schedule.jsp</a:t>
              </a:r>
              <a:r>
                <a:rPr lang="en-US" altLang="ko-KR" sz="1000" dirty="0"/>
                <a:t/>
              </a:r>
              <a:br>
                <a:rPr lang="en-US" altLang="ko-KR" sz="1000" dirty="0"/>
              </a:br>
              <a:r>
                <a:rPr lang="en-US" altLang="ko-KR" sz="1000" dirty="0" err="1"/>
                <a:t>emp_schedule.jsp</a:t>
              </a:r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08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성적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61" y="1275707"/>
            <a:ext cx="5714677" cy="55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2680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7029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pro_schedule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,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my_pro_schedule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전체 교수 및 교직원 일정을 불러오기 위한 교수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교직원일정 </a:t>
                      </a:r>
                      <a:r>
                        <a:rPr lang="en-US" altLang="ko-KR" sz="1200" b="0" dirty="0"/>
                        <a:t>Table</a:t>
                      </a:r>
                      <a:br>
                        <a:rPr lang="en-US" altLang="ko-KR" sz="1200" b="0" dirty="0"/>
                      </a:b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selectAll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Model</a:t>
                      </a:r>
                      <a:r>
                        <a:rPr lang="ko-KR" altLang="en-US" sz="1200" b="0" dirty="0"/>
                        <a:t>에 저장 및 일정페이지로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일정을 클릭할 경우 사용자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날짜별</a:t>
                      </a:r>
                      <a:r>
                        <a:rPr lang="ko-KR" altLang="en-US" sz="1200" b="0" dirty="0"/>
                        <a:t> 기존 일정이 입력되어 있는지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확인하기 위해 </a:t>
                      </a: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 저장된 회원 </a:t>
                      </a:r>
                      <a:r>
                        <a:rPr lang="en-US" altLang="ko-KR" sz="1200" b="0" dirty="0"/>
                        <a:t>id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 err="1"/>
                        <a:t>RequestParameter</a:t>
                      </a:r>
                      <a:r>
                        <a:rPr lang="ko-KR" altLang="en-US" sz="1200" b="0" dirty="0"/>
                        <a:t>로 받아온 </a:t>
                      </a:r>
                      <a:r>
                        <a:rPr lang="ko-KR" altLang="en-US" sz="1200" b="0" dirty="0" err="1"/>
                        <a:t>일정내용및</a:t>
                      </a:r>
                      <a:r>
                        <a:rPr lang="ko-KR" altLang="en-US" sz="1200" b="0" dirty="0"/>
                        <a:t> 날짜 </a:t>
                      </a:r>
                      <a:r>
                        <a:rPr lang="en-US" altLang="ko-KR" sz="1200" b="0" dirty="0" err="1"/>
                        <a:t>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set </a:t>
                      </a:r>
                      <a:r>
                        <a:rPr lang="ko-KR" altLang="en-US" sz="1200" b="0" dirty="0"/>
                        <a:t>후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selectByProNumAndScd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Pro_scheduleDTO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사용자별 해당 날짜에 일정이 입력되어 있지 않을 경우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nsert(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scheduleDTO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 및 일정이 입력되어 있을 경우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scheduleDTO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99127"/>
            <a:ext cx="4309658" cy="55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446583"/>
              </p:ext>
            </p:extLst>
          </p:nvPr>
        </p:nvGraphicFramePr>
        <p:xfrm>
          <a:off x="110835" y="691957"/>
          <a:ext cx="11844904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Pro_scheduleDTO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proScd</a:t>
                      </a:r>
                      <a:endParaRPr lang="ko-KR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사용자 </a:t>
                      </a:r>
                      <a:r>
                        <a:rPr lang="en-US" altLang="ko-KR" sz="1200" b="0" u="none" dirty="0"/>
                        <a:t>id</a:t>
                      </a:r>
                      <a:r>
                        <a:rPr lang="ko-KR" altLang="en-US" sz="1200" b="0" u="none" dirty="0"/>
                        <a:t>로 및 일정날짜로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ko-KR" altLang="en-US" sz="1200" b="0" u="none" dirty="0"/>
                        <a:t>일정등록여부 </a:t>
                      </a: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존재할 경우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set </a:t>
                      </a:r>
                      <a:r>
                        <a:rPr lang="ko-KR" altLang="en-US" sz="1200" b="0" u="none" dirty="0"/>
                        <a:t>및 </a:t>
                      </a:r>
                      <a:r>
                        <a:rPr lang="en-US" altLang="ko-KR" sz="1200" b="0" u="none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존재하지 않을 경우 </a:t>
                      </a:r>
                      <a:r>
                        <a:rPr lang="en-US" altLang="ko-KR" sz="1200" b="0" u="none" dirty="0"/>
                        <a:t>null 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로 신규일정내용 </a:t>
                      </a:r>
                      <a:r>
                        <a:rPr lang="en-US" altLang="ko-KR" sz="1200" b="0" u="none" dirty="0" smtClean="0"/>
                        <a:t>INSERT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u="none" dirty="0"/>
                        <a:t>이미 해당 날짜에 일정이 등록되어 있을 경우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ko-KR" altLang="en-US" sz="1200" b="0" u="none" dirty="0"/>
                        <a:t>로 기존일정내용 </a:t>
                      </a:r>
                      <a:r>
                        <a:rPr lang="en-US" altLang="ko-KR" sz="1200" b="0" u="none" dirty="0" smtClean="0"/>
                        <a:t>UPDATE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Pro_scheduleDTO</a:t>
                      </a:r>
                      <a:r>
                        <a:rPr lang="en-US" altLang="ko-KR" sz="12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proScd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일정목록을 </a:t>
                      </a:r>
                      <a:r>
                        <a:rPr lang="en-US" altLang="ko-KR" sz="1200" dirty="0" err="1"/>
                        <a:t>pro_schedule</a:t>
                      </a:r>
                      <a:r>
                        <a:rPr lang="en-US" altLang="ko-KR" sz="1200" kern="1200" dirty="0" err="1"/>
                        <a:t>.jsp</a:t>
                      </a:r>
                      <a:r>
                        <a:rPr lang="ko-KR" altLang="en-US" sz="1200" kern="1200" dirty="0"/>
                        <a:t>에 출력 및 날짜를 클릭했을 경우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일정등록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event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발생</a:t>
                      </a:r>
                      <a:endParaRPr lang="en-US" altLang="ko-KR" sz="1200" kern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전체 일정 및 내 일정 구분 </a:t>
                      </a:r>
                      <a:r>
                        <a:rPr lang="en-US" altLang="ko-KR" sz="1200" kern="1200" dirty="0"/>
                        <a:t>Radio </a:t>
                      </a:r>
                      <a:r>
                        <a:rPr lang="ko-KR" altLang="en-US" sz="1200" kern="1200" dirty="0"/>
                        <a:t>버튼</a:t>
                      </a:r>
                      <a:r>
                        <a:rPr lang="en-US" altLang="ko-KR" sz="1200" kern="1200" dirty="0"/>
                        <a:t> </a:t>
                      </a:r>
                      <a:r>
                        <a:rPr lang="ko-KR" altLang="en-US" sz="1200" kern="1200" dirty="0"/>
                        <a:t>값을 </a:t>
                      </a:r>
                      <a:r>
                        <a:rPr lang="en-US" altLang="ko-KR" sz="1200" kern="1200" dirty="0" err="1"/>
                        <a:t>rd</a:t>
                      </a:r>
                      <a:r>
                        <a:rPr lang="ko-KR" altLang="en-US" sz="1200" kern="1200" dirty="0"/>
                        <a:t>에 저장 후 해당 버튼 클릭 시 페이지 전환</a:t>
                      </a:r>
                      <a:endParaRPr lang="en-US" altLang="ko-KR" sz="1200" kern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674443"/>
            <a:ext cx="3306622" cy="12983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" y="2972788"/>
            <a:ext cx="3306622" cy="1486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77" y="1674443"/>
            <a:ext cx="3306622" cy="14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680340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CID-105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회원등록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JoinController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aseline="0" dirty="0" err="1"/>
                        <a:t>뷰페이지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(EmpJoinForm.jsp)</a:t>
                      </a:r>
                      <a:r>
                        <a:rPr lang="ko-KR" altLang="en-US" sz="1200" baseline="0" dirty="0"/>
                        <a:t>에서 등록할 교직원의 정보를 입력 후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등록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버튼을 클릭한다 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ko-KR" altLang="en-US" sz="1200" b="0" baseline="0" dirty="0"/>
                        <a:t>교수의 경우는 </a:t>
                      </a:r>
                      <a:r>
                        <a:rPr lang="en-US" altLang="ko-KR" sz="1200" b="0" baseline="0" dirty="0"/>
                        <a:t>ProJoinForm.jsp </a:t>
                      </a:r>
                      <a:r>
                        <a:rPr lang="ko-KR" altLang="en-US" sz="1200" b="0" baseline="0" dirty="0"/>
                        <a:t>에서 등록</a:t>
                      </a:r>
                      <a:r>
                        <a:rPr lang="en-US" altLang="ko-KR" sz="1200" b="0" baseline="0" dirty="0"/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Parameter</a:t>
                      </a:r>
                      <a:r>
                        <a:rPr lang="ko-KR" altLang="en-US" sz="1200" b="0" baseline="0" dirty="0"/>
                        <a:t>로 값을 넘기고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EmployeeDTO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err="1" smtClean="0"/>
                        <a:t>메소드를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/>
                        <a:t>통해 </a:t>
                      </a:r>
                      <a:r>
                        <a:rPr lang="en-US" altLang="ko-KR" sz="1200" b="0" baseline="0" dirty="0"/>
                        <a:t>EMPLOYEE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/>
                        <a:t>main.jsp</a:t>
                      </a:r>
                      <a:r>
                        <a:rPr lang="ko-KR" altLang="en-US" sz="1200" b="0" baseline="0" dirty="0"/>
                        <a:t>로 이동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1294459369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185639" y="1445123"/>
            <a:ext cx="2152185" cy="550527"/>
            <a:chOff x="2710656" y="3792008"/>
            <a:chExt cx="2706687" cy="1624012"/>
          </a:xfrm>
        </p:grpSpPr>
        <p:sp>
          <p:nvSpPr>
            <p:cNvPr id="19" name="직사각형 1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0" name="TextBox 1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/>
                <a:t>m</a:t>
              </a:r>
              <a:r>
                <a:rPr lang="en-US" altLang="ko-KR" sz="1200" dirty="0"/>
                <a:t>ain.jsp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9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51168"/>
              </p:ext>
            </p:extLst>
          </p:nvPr>
        </p:nvGraphicFramePr>
        <p:xfrm>
          <a:off x="0" y="647065"/>
          <a:ext cx="11844904" cy="5466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empjoin</a:t>
                      </a:r>
                      <a:r>
                        <a:rPr lang="en-US" altLang="ko-KR" sz="1100" b="0" baseline="0" dirty="0"/>
                        <a:t> , confirm1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52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    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Parameter </a:t>
                      </a:r>
                      <a:r>
                        <a:rPr lang="ko-KR" altLang="en-US" sz="1200" b="0" baseline="0" dirty="0"/>
                        <a:t>로 받은 </a:t>
                      </a:r>
                      <a:r>
                        <a:rPr lang="en-US" altLang="ko-KR" sz="1200" b="0" baseline="0" dirty="0" err="1"/>
                        <a:t>emp_num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/>
                        <a:t>값을 </a:t>
                      </a:r>
                      <a:r>
                        <a:rPr lang="en-US" altLang="ko-KR" sz="1200" b="0" baseline="0" dirty="0" err="1"/>
                        <a:t>selectByEmpNum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en-US" altLang="ko-KR" sz="1200" b="0" baseline="0" dirty="0" err="1"/>
                        <a:t>int</a:t>
                      </a:r>
                      <a:r>
                        <a:rPr lang="en-US" altLang="ko-KR" sz="1200" b="0" baseline="0" dirty="0"/>
                        <a:t>)</a:t>
                      </a:r>
                      <a:br>
                        <a:rPr lang="en-US" altLang="ko-KR" sz="1200" b="0" baseline="0" dirty="0"/>
                      </a:br>
                      <a:r>
                        <a:rPr lang="ko-KR" altLang="en-US" sz="1200" b="0" baseline="0" dirty="0" err="1"/>
                        <a:t>메소드를</a:t>
                      </a:r>
                      <a:r>
                        <a:rPr lang="ko-KR" altLang="en-US" sz="1200" b="0" baseline="0" dirty="0"/>
                        <a:t> 통해 </a:t>
                      </a:r>
                      <a:r>
                        <a:rPr lang="en-US" altLang="ko-KR" sz="1200" b="0" baseline="0" dirty="0"/>
                        <a:t>EMPLOYEE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en-US" altLang="ko-KR" sz="1200" b="0" baseline="0" dirty="0"/>
                        <a:t>SELECT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일 경우 등록가능 </a:t>
                      </a:r>
                      <a:r>
                        <a:rPr lang="en-US" altLang="ko-KR" sz="1200" b="0" baseline="0" dirty="0"/>
                        <a:t>alert </a:t>
                      </a:r>
                      <a:r>
                        <a:rPr lang="ko-KR" altLang="en-US" sz="1200" b="0" baseline="0" dirty="0"/>
                        <a:t>출력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아닐 경우 중복 </a:t>
                      </a:r>
                      <a:r>
                        <a:rPr lang="en-US" altLang="ko-KR" sz="1200" b="0" baseline="0" dirty="0"/>
                        <a:t>alert </a:t>
                      </a:r>
                      <a:r>
                        <a:rPr lang="ko-KR" altLang="en-US" sz="1200" b="0" baseline="0" dirty="0"/>
                        <a:t>출력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52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 </a:t>
                      </a:r>
                      <a:r>
                        <a:rPr lang="ko-KR" altLang="en-US" sz="1200" b="0" dirty="0"/>
                        <a:t>로 교직원의 가입정보를 받음</a:t>
                      </a:r>
                      <a:r>
                        <a:rPr lang="en-US" altLang="ko-KR" sz="1200" b="0" baseline="0" dirty="0"/>
                        <a:t>(</a:t>
                      </a:r>
                      <a:r>
                        <a:rPr lang="ko-KR" altLang="en-US" sz="1200" b="0" baseline="0" dirty="0"/>
                        <a:t>교수의 경우 </a:t>
                      </a:r>
                      <a:r>
                        <a:rPr lang="en-US" altLang="ko-KR" sz="1200" b="0" baseline="0" dirty="0"/>
                        <a:t>ProJoinForm.jsp </a:t>
                      </a:r>
                      <a:r>
                        <a:rPr lang="ko-KR" altLang="en-US" sz="1200" b="0" baseline="0" dirty="0"/>
                        <a:t>에서</a:t>
                      </a:r>
                      <a:r>
                        <a:rPr lang="en-US" altLang="ko-KR" sz="1200" b="0" baseline="0" dirty="0"/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EmployeeDTO</a:t>
                      </a:r>
                      <a:r>
                        <a:rPr lang="en-US" altLang="ko-KR" sz="1200" b="0" dirty="0" smtClean="0"/>
                        <a:t>)</a:t>
                      </a:r>
                      <a:r>
                        <a:rPr lang="ko-KR" altLang="en-US" sz="1200" b="0" baseline="0" dirty="0" err="1" smtClean="0"/>
                        <a:t>메소드를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/>
                        <a:t>통해 </a:t>
                      </a:r>
                      <a:r>
                        <a:rPr lang="en-US" altLang="ko-KR" sz="1200" b="0" baseline="0" dirty="0"/>
                        <a:t>EMPLOYEE</a:t>
                      </a:r>
                      <a:r>
                        <a:rPr lang="ko-KR" altLang="en-US" sz="1200" b="0" baseline="0" dirty="0"/>
                        <a:t>에 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/>
                        <a:t>     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698" name="Picture 2" descr="C:\Users\Administrator\Desktop\이미지\20170609_1231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650" y="3202504"/>
            <a:ext cx="5308658" cy="2911281"/>
          </a:xfrm>
          <a:prstGeom prst="rect">
            <a:avLst/>
          </a:prstGeom>
          <a:noFill/>
        </p:spPr>
      </p:pic>
      <p:pic>
        <p:nvPicPr>
          <p:cNvPr id="1026" name="Picture 2" descr="C:\Users\Administrator\Desktop\이미지\20170609_1406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" y="1219200"/>
            <a:ext cx="4029075" cy="1781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24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41224"/>
              </p:ext>
            </p:extLst>
          </p:nvPr>
        </p:nvGraphicFramePr>
        <p:xfrm>
          <a:off x="0" y="646430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en-US" altLang="ko-KR" sz="1100" b="0" baseline="0" dirty="0" err="1"/>
                        <a:t>int</a:t>
                      </a:r>
                      <a:r>
                        <a:rPr lang="en-US" altLang="ko-KR" sz="1100" b="0" baseline="0" dirty="0"/>
                        <a:t> , </a:t>
                      </a:r>
                      <a:r>
                        <a:rPr lang="en-US" altLang="ko-KR" sz="1100" b="0" baseline="0" dirty="0" err="1"/>
                        <a:t>EmployeeDTO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1600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baseline="0" dirty="0"/>
                        <a:t>Parameter</a:t>
                      </a:r>
                      <a:r>
                        <a:rPr lang="ko-KR" altLang="en-US" sz="1200" b="0" u="none" baseline="0" dirty="0"/>
                        <a:t>로 넘어온 값으로 </a:t>
                      </a:r>
                      <a:r>
                        <a:rPr lang="en-US" altLang="ko-KR" sz="1200" b="0" baseline="0" dirty="0"/>
                        <a:t>EMPLOYEE</a:t>
                      </a:r>
                      <a:r>
                        <a:rPr lang="ko-KR" altLang="en-US" sz="1200" b="0" baseline="0" dirty="0"/>
                        <a:t>에</a:t>
                      </a:r>
                      <a:r>
                        <a:rPr lang="ko-KR" altLang="en-US" sz="1200" b="0" u="none" baseline="0" dirty="0"/>
                        <a:t> </a:t>
                      </a:r>
                      <a:r>
                        <a:rPr lang="en-US" altLang="ko-KR" sz="1200" b="0" u="none" baseline="0" dirty="0"/>
                        <a:t>SELECT </a:t>
                      </a:r>
                      <a:r>
                        <a:rPr lang="ko-KR" altLang="en-US" sz="1200" b="0" u="none" baseline="0" dirty="0"/>
                        <a:t>질의</a:t>
                      </a:r>
                      <a:endParaRPr lang="en-US" altLang="ko-KR" sz="1200" b="0" u="none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 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ko-KR" altLang="en-US" sz="1200" b="0" u="none" dirty="0" smtClean="0"/>
                        <a:t>아닐 경우 </a:t>
                      </a:r>
                      <a:r>
                        <a:rPr lang="en-US" altLang="ko-KR" sz="1200" b="0" u="none" dirty="0"/>
                        <a:t>DTO 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u="none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이 아닐경우 </a:t>
                      </a:r>
                      <a:r>
                        <a:rPr lang="en-US" altLang="ko-KR" sz="1200" b="0" u="none" dirty="0"/>
                        <a:t>DTO return </a:t>
                      </a:r>
                      <a:r>
                        <a:rPr lang="ko-KR" altLang="en-US" sz="1200" b="0" u="none" dirty="0"/>
                        <a:t>시킨다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1600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dirty="0"/>
                        <a:t>1.  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 err="1"/>
                        <a:t>PreparedStatement</a:t>
                      </a:r>
                      <a:r>
                        <a:rPr lang="ko-KR" altLang="en-US" sz="1200" b="0" u="none" dirty="0"/>
                        <a:t>를 변수 선언한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err="1"/>
                        <a:t>pstmt</a:t>
                      </a:r>
                      <a:r>
                        <a:rPr lang="ko-KR" altLang="en-US" sz="1200" b="0" u="none" dirty="0"/>
                        <a:t>에 각각의 </a:t>
                      </a:r>
                      <a:r>
                        <a:rPr lang="en-US" altLang="ko-KR" sz="1200" b="0" u="none" dirty="0"/>
                        <a:t>value</a:t>
                      </a:r>
                      <a:r>
                        <a:rPr lang="ko-KR" altLang="en-US" sz="1200" b="0" u="none" dirty="0"/>
                        <a:t>로 </a:t>
                      </a:r>
                      <a:r>
                        <a:rPr lang="en-US" altLang="ko-KR" sz="1200" b="0" baseline="0" dirty="0"/>
                        <a:t>EMPLOYEE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>INSERT</a:t>
                      </a:r>
                      <a:r>
                        <a:rPr lang="en-US" altLang="ko-KR" sz="1200" b="0" u="none" baseline="0" dirty="0"/>
                        <a:t> </a:t>
                      </a:r>
                      <a:r>
                        <a:rPr lang="ko-KR" altLang="en-US" sz="1200" b="0" u="none" baseline="0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baseline="0" dirty="0"/>
                        <a:t>EmpJoinForm.jsp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INSERT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 </a:t>
                      </a:r>
                      <a:r>
                        <a:rPr lang="en-US" altLang="ko-KR" sz="1200" baseline="0" dirty="0"/>
                        <a:t>main.jsp</a:t>
                      </a:r>
                      <a:r>
                        <a:rPr lang="ko-KR" altLang="en-US" sz="1200" baseline="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30722" name="Picture 2" descr="C:\Users\Administrator\Desktop\이미지\20170609_1241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75" y="3364966"/>
            <a:ext cx="3707703" cy="2005958"/>
          </a:xfrm>
          <a:prstGeom prst="rect">
            <a:avLst/>
          </a:prstGeom>
          <a:noFill/>
        </p:spPr>
      </p:pic>
      <p:pic>
        <p:nvPicPr>
          <p:cNvPr id="2050" name="Picture 2" descr="C:\Users\Administrator\Desktop\이미지\20170609_14131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375" y="1092819"/>
            <a:ext cx="3858323" cy="2049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1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5372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CID-108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훈련대기자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Pre_stuController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preStu_reg.jsp</a:t>
                      </a:r>
                      <a:r>
                        <a:rPr lang="ko-KR" altLang="en-US" sz="1200" dirty="0"/>
                        <a:t>에서 훈련생의 정보를 입력 후 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등록 버튼 클릭</a:t>
                      </a:r>
                      <a:r>
                        <a:rPr lang="en-US" altLang="ko-KR" sz="1200" dirty="0"/>
                        <a:t/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Pre_stuDAO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 err="1"/>
                        <a:t>selectPhone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String,String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으로</a:t>
                      </a:r>
                      <a:r>
                        <a:rPr lang="ko-KR" altLang="en-US" sz="1200" baseline="0" dirty="0"/>
                        <a:t> 이동하여 중복검사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</a:t>
                      </a:r>
                      <a:r>
                        <a:rPr lang="ko-KR" altLang="en-US" sz="1200" baseline="0" dirty="0"/>
                        <a:t>값이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 아니면 </a:t>
                      </a:r>
                      <a:r>
                        <a:rPr lang="en-US" altLang="ko-KR" sz="1200" baseline="0" dirty="0" err="1"/>
                        <a:t>preStu_reg.jsp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/>
                        <a:t>Return</a:t>
                      </a:r>
                      <a:r>
                        <a:rPr lang="ko-KR" altLang="en-US" sz="1200" baseline="0" dirty="0"/>
                        <a:t>값이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이면 </a:t>
                      </a:r>
                      <a:r>
                        <a:rPr lang="en-US" altLang="ko-KR" sz="1200" baseline="0" dirty="0" err="1"/>
                        <a:t>Pre_stuDAO</a:t>
                      </a:r>
                      <a:r>
                        <a:rPr lang="ko-KR" altLang="en-US" sz="1200" baseline="0" dirty="0"/>
                        <a:t>의 </a:t>
                      </a:r>
                      <a:r>
                        <a:rPr lang="en-US" altLang="ko-KR" sz="1200" baseline="0" dirty="0"/>
                        <a:t>insert(</a:t>
                      </a:r>
                      <a:r>
                        <a:rPr lang="en-US" altLang="ko-KR" sz="1200" baseline="0" dirty="0" err="1"/>
                        <a:t>Pre_stuDTO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baseline="0" dirty="0"/>
                        <a:t>로 이동하여 </a:t>
                      </a:r>
                      <a:r>
                        <a:rPr lang="en-US" altLang="ko-KR" sz="1200" baseline="0" dirty="0"/>
                        <a:t>INSERT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718454849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kern="1200" dirty="0" err="1"/>
                <a:t>main.jsp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120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803008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b="0" dirty="0" err="1"/>
                        <a:t>prereg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 err="1"/>
                        <a:t>preStu_reg.jsp</a:t>
                      </a:r>
                      <a:r>
                        <a:rPr lang="ko-KR" altLang="en-US" sz="1200" dirty="0"/>
                        <a:t>에서 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 err="1"/>
                        <a:t>RequestParameter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DEP ,BIRTH ,GENDER ,TEL , PHONE ,MAIL ,</a:t>
                      </a:r>
                      <a:r>
                        <a:rPr lang="en-US" altLang="ko-KR" sz="1200" dirty="0" err="1"/>
                        <a:t>postCode</a:t>
                      </a:r>
                      <a:r>
                        <a:rPr lang="en-US" altLang="ko-KR" sz="1200" dirty="0"/>
                        <a:t> ,</a:t>
                      </a:r>
                      <a:r>
                        <a:rPr lang="en-US" altLang="ko-KR" sz="1200" dirty="0" err="1"/>
                        <a:t>roadAddress</a:t>
                      </a:r>
                      <a:r>
                        <a:rPr lang="en-US" altLang="ko-KR" sz="1200" dirty="0"/>
                        <a:t> , </a:t>
                      </a:r>
                      <a:r>
                        <a:rPr lang="en-US" altLang="ko-KR" sz="1200" dirty="0" err="1"/>
                        <a:t>detailAddress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를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2.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 err="1"/>
                        <a:t>selectPhone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String,String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으로 중복된 값을 검사한다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3.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일 경우 </a:t>
                      </a:r>
                      <a:r>
                        <a:rPr lang="en-US" altLang="ko-KR" sz="1200" dirty="0" err="1"/>
                        <a:t>Pre_stuDTO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선언후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Pre_stuDTO</a:t>
                      </a:r>
                      <a:r>
                        <a:rPr lang="en-US" altLang="ko-KR" sz="1200" dirty="0"/>
                        <a:t> pre</a:t>
                      </a:r>
                      <a:r>
                        <a:rPr lang="ko-KR" altLang="en-US" sz="1200" dirty="0"/>
                        <a:t>에 값을 담아 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 err="1"/>
                        <a:t>pre_stuDAO.insert_stuadd</a:t>
                      </a:r>
                      <a:r>
                        <a:rPr lang="en-US" altLang="ko-KR" sz="1200" dirty="0"/>
                        <a:t>(pre)</a:t>
                      </a:r>
                      <a:r>
                        <a:rPr lang="ko-KR" altLang="en-US" sz="1200" dirty="0"/>
                        <a:t>로 보낸다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9" name="Picture 3" descr="C:\Users\인애\Desktop\대기훈련자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2" y="1467105"/>
            <a:ext cx="5753568" cy="401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44579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Pre_stuDTO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/>
                        <a:t>PARAMETER</a:t>
                      </a:r>
                      <a:r>
                        <a:rPr lang="ko-KR" altLang="en-US" sz="1200" dirty="0"/>
                        <a:t>로 넘어온 값을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INSERT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</a:t>
                      </a:r>
                      <a:r>
                        <a:rPr lang="ko-KR" altLang="en-US" sz="1200" dirty="0"/>
                        <a:t> 성공 시 </a:t>
                      </a: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INSERT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</a:t>
                      </a:r>
                      <a:r>
                        <a:rPr lang="ko-KR" altLang="en-US" sz="1200" dirty="0"/>
                        <a:t> 실패 시 </a:t>
                      </a:r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에 실패 메시지 출력과 </a:t>
                      </a:r>
                      <a:r>
                        <a:rPr lang="en-US" altLang="ko-KR" sz="1200" dirty="0" err="1"/>
                        <a:t>preStu_reg.jsp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7" name="Picture 2" descr="C:\Users\인애\Desktop\대기훈련자등록D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2" y="1377745"/>
            <a:ext cx="677523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55013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CID-111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학생등록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PreStuChangeController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목록 </a:t>
                      </a:r>
                      <a:r>
                        <a:rPr lang="en-US" altLang="ko-KR" sz="1200" b="0" dirty="0" smtClean="0"/>
                        <a:t>SELECT </a:t>
                      </a:r>
                      <a:r>
                        <a:rPr lang="ko-KR" altLang="en-US" sz="1200" b="0" dirty="0" smtClean="0"/>
                        <a:t>질의 </a:t>
                      </a:r>
                      <a:r>
                        <a:rPr lang="ko-KR" altLang="en-US" sz="1200" b="0" dirty="0"/>
                        <a:t>후 다중</a:t>
                      </a:r>
                      <a:r>
                        <a:rPr lang="en-US" altLang="ko-KR" sz="1200" b="0" dirty="0"/>
                        <a:t>select box</a:t>
                      </a:r>
                      <a:r>
                        <a:rPr lang="ko-KR" altLang="en-US" sz="1200" b="0" dirty="0"/>
                        <a:t>에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PRE_STU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Table </a:t>
                      </a:r>
                      <a:r>
                        <a:rPr lang="en-US" altLang="ko-KR" sz="1200" b="0" dirty="0" smtClean="0"/>
                        <a:t>SELECT</a:t>
                      </a:r>
                      <a:r>
                        <a:rPr lang="ko-KR" altLang="en-US" sz="1200" b="0" dirty="0" smtClean="0"/>
                        <a:t>질의 </a:t>
                      </a:r>
                      <a:r>
                        <a:rPr lang="ko-KR" altLang="en-US" sz="1200" b="0" dirty="0"/>
                        <a:t>후 예비훈련생 목록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등록할 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회차를</a:t>
                      </a:r>
                      <a:r>
                        <a:rPr lang="ko-KR" altLang="en-US" sz="1200" b="0" dirty="0"/>
                        <a:t> 선택한 후 등록을 진행할 예비훈련생의 </a:t>
                      </a:r>
                      <a:r>
                        <a:rPr lang="en-US" altLang="ko-KR" sz="1200" b="0" dirty="0"/>
                        <a:t>checkbox</a:t>
                      </a:r>
                      <a:r>
                        <a:rPr lang="ko-KR" altLang="en-US" sz="1200" b="0" dirty="0"/>
                        <a:t>를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 smtClean="0"/>
                        <a:t>선택한 후 </a:t>
                      </a:r>
                      <a:r>
                        <a:rPr lang="ko-KR" altLang="en-US" sz="1200" b="0" dirty="0"/>
                        <a:t>등록 버튼 클릭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선택한 예비훈련생 </a:t>
                      </a:r>
                      <a:r>
                        <a:rPr lang="en-US" altLang="ko-KR" sz="1200" b="0" dirty="0"/>
                        <a:t>STUDENT Table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 smtClean="0"/>
                        <a:t>INSERT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/>
                        <a:t>질의 후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 err="1"/>
                        <a:t>PRE_STU</a:t>
                      </a:r>
                      <a:r>
                        <a:rPr lang="en-US" altLang="ko-KR" sz="1200" b="0" dirty="0"/>
                        <a:t> Table </a:t>
                      </a:r>
                      <a:r>
                        <a:rPr lang="ko-KR" altLang="en-US" sz="1200" b="0" dirty="0"/>
                        <a:t>등록여부 </a:t>
                      </a:r>
                      <a:r>
                        <a:rPr lang="en-US" altLang="ko-KR" sz="1200" b="0" dirty="0" smtClean="0"/>
                        <a:t>UPDATE 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등록여부를 </a:t>
                      </a:r>
                      <a:r>
                        <a:rPr lang="en-US" altLang="ko-KR" sz="1200" b="0" dirty="0"/>
                        <a:t>Ajax Page 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후 </a:t>
                      </a:r>
                      <a:r>
                        <a:rPr lang="en-US" altLang="ko-KR" sz="1200" b="0" dirty="0"/>
                        <a:t>Alert</a:t>
                      </a:r>
                      <a:r>
                        <a:rPr lang="ko-KR" altLang="en-US" sz="1200" b="0" dirty="0"/>
                        <a:t>창에 해당 메시지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등록 완료된 예비훈련생 </a:t>
                      </a:r>
                      <a:r>
                        <a:rPr lang="en-US" altLang="ko-KR" sz="1200" b="0" dirty="0"/>
                        <a:t>checkbox </a:t>
                      </a:r>
                      <a:r>
                        <a:rPr lang="ko-KR" altLang="en-US" sz="1200" b="0" dirty="0"/>
                        <a:t>비활성화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859464810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preStuChange.jsp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8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9373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testchk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RequestParameter</a:t>
                      </a:r>
                      <a:r>
                        <a:rPr lang="ko-KR" altLang="en-US" sz="1200" b="0" dirty="0"/>
                        <a:t>로 받아온 선택한 학생의 수만큼 반복하여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정보를 </a:t>
                      </a:r>
                      <a:r>
                        <a:rPr lang="en-US" altLang="ko-KR" sz="1200" b="0" dirty="0"/>
                        <a:t>split()</a:t>
                      </a:r>
                      <a:r>
                        <a:rPr lang="ko-KR" altLang="en-US" sz="1200" b="0" dirty="0"/>
                        <a:t>으로 분할 후 </a:t>
                      </a:r>
                      <a:r>
                        <a:rPr lang="en-US" altLang="ko-KR" sz="1200" b="0" dirty="0" err="1"/>
                        <a:t>studentDTO</a:t>
                      </a:r>
                      <a:r>
                        <a:rPr lang="ko-KR" altLang="en-US" sz="1200" b="0" dirty="0"/>
                        <a:t>에 </a:t>
                      </a:r>
                      <a:r>
                        <a:rPr lang="en-US" altLang="ko-KR" sz="1200" b="0" dirty="0"/>
                        <a:t>set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studentDAO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StudentDTO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를 호출하여 학생 등록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등록된 학생은 </a:t>
                      </a:r>
                      <a:r>
                        <a:rPr lang="en-US" altLang="ko-KR" sz="1200" b="0" dirty="0" err="1"/>
                        <a:t>pre_stuDAO</a:t>
                      </a:r>
                      <a:r>
                        <a:rPr lang="ko-KR" altLang="en-US" sz="1200" b="0" dirty="0"/>
                        <a:t>의 </a:t>
                      </a:r>
                      <a:r>
                        <a:rPr lang="en-US" altLang="ko-KR" sz="1200" b="0" dirty="0"/>
                        <a:t>update(</a:t>
                      </a:r>
                      <a:r>
                        <a:rPr lang="en-US" altLang="ko-KR" sz="1200" b="0" dirty="0" err="1"/>
                        <a:t>Pre_stuDTO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를 호출하여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등록여부 갱신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89891"/>
            <a:ext cx="4501720" cy="56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39549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행정처리</a:t>
            </a: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(PDF </a:t>
            </a: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파일 다운로드</a:t>
            </a: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)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81" y="1403931"/>
            <a:ext cx="8872637" cy="52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4674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1667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StudentDTO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stu</a:t>
                      </a:r>
                      <a:r>
                        <a:rPr lang="en-US" altLang="ko-KR" sz="1100" b="0" dirty="0"/>
                        <a:t> , </a:t>
                      </a:r>
                      <a:r>
                        <a:rPr lang="en-US" altLang="ko-KR" sz="1100" b="0" dirty="0" err="1"/>
                        <a:t>Pre_stuDTO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en-US" altLang="ko-KR" sz="1100" b="0" dirty="0" err="1"/>
                        <a:t>preD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받아온 </a:t>
                      </a:r>
                      <a:r>
                        <a:rPr lang="en-US" altLang="ko-KR" sz="1200" b="0" u="none" dirty="0" err="1"/>
                        <a:t>StudentDTO</a:t>
                      </a:r>
                      <a:r>
                        <a:rPr lang="ko-KR" altLang="en-US" sz="1200" b="0" u="none" dirty="0"/>
                        <a:t>를 </a:t>
                      </a:r>
                      <a:r>
                        <a:rPr lang="en-US" altLang="ko-KR" sz="1200" b="0" u="none" dirty="0"/>
                        <a:t>STUDENT Table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smtClean="0"/>
                        <a:t>INSERT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받아온 </a:t>
                      </a:r>
                      <a:r>
                        <a:rPr lang="en-US" altLang="ko-KR" sz="1200" b="0" u="none" dirty="0" err="1"/>
                        <a:t>Pre_stuDTO</a:t>
                      </a:r>
                      <a:r>
                        <a:rPr lang="ko-KR" altLang="en-US" sz="1200" b="0" u="none" dirty="0"/>
                        <a:t>를 </a:t>
                      </a:r>
                      <a:r>
                        <a:rPr lang="en-US" altLang="ko-KR" sz="1200" b="0" u="none" dirty="0" err="1"/>
                        <a:t>PRE_STU</a:t>
                      </a:r>
                      <a:r>
                        <a:rPr lang="en-US" altLang="ko-KR" sz="1200" b="0" u="none" dirty="0"/>
                        <a:t> Table</a:t>
                      </a:r>
                      <a:r>
                        <a:rPr lang="ko-KR" altLang="en-US" sz="1200" b="0" u="none" dirty="0"/>
                        <a:t>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smtClean="0"/>
                        <a:t>UPDATE</a:t>
                      </a:r>
                      <a:r>
                        <a:rPr lang="ko-KR" altLang="en-US" sz="1200" b="0" u="none" dirty="0" smtClean="0"/>
                        <a:t>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dirty="0" err="1"/>
                        <a:t>Pre_stuDTO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en-US" altLang="ko-KR" sz="1200" b="0" dirty="0" err="1"/>
                        <a:t>preD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예비훈련생 목록을 </a:t>
                      </a:r>
                      <a:r>
                        <a:rPr lang="en-US" altLang="ko-KR" sz="1200" dirty="0" err="1"/>
                        <a:t>preStuChange.jsp</a:t>
                      </a:r>
                      <a:r>
                        <a:rPr lang="ko-KR" altLang="en-US" sz="1200" dirty="0"/>
                        <a:t>에 출력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해당 예비훈련생이 학생으로 등록되었으면 </a:t>
                      </a:r>
                      <a:r>
                        <a:rPr lang="en-US" altLang="ko-KR" sz="1200" dirty="0"/>
                        <a:t>checkbox </a:t>
                      </a:r>
                      <a:r>
                        <a:rPr lang="ko-KR" altLang="en-US" sz="1200" dirty="0"/>
                        <a:t>비활성화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75027"/>
            <a:ext cx="4821881" cy="30307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" y="4151821"/>
            <a:ext cx="5745022" cy="6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4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621512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CID-114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학과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부서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EnrollmentConteoller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dirty="0" err="1" smtClean="0"/>
                        <a:t>depEn.jsp</a:t>
                      </a:r>
                      <a:r>
                        <a:rPr lang="ko-KR" altLang="en-US" sz="1200" dirty="0" smtClean="0"/>
                        <a:t>에서 </a:t>
                      </a:r>
                      <a:r>
                        <a:rPr lang="ko-KR" altLang="en-US" sz="1200" dirty="0"/>
                        <a:t>값을 </a:t>
                      </a:r>
                      <a:r>
                        <a:rPr lang="ko-KR" altLang="en-US" sz="1200" dirty="0" smtClean="0"/>
                        <a:t>입력한 후 </a:t>
                      </a:r>
                      <a:r>
                        <a:rPr lang="ko-KR" altLang="en-US" sz="1200" dirty="0"/>
                        <a:t>등록 버튼을 누른다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만약 등록된 부서가 있어서 중복된 경우 </a:t>
                      </a:r>
                      <a:r>
                        <a:rPr lang="en-US" altLang="ko-KR" sz="1200" b="0" dirty="0" err="1"/>
                        <a:t>depEn.jsp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  <a:r>
                        <a:rPr lang="ko-KR" altLang="en-US" sz="1200" b="0" dirty="0"/>
                        <a:t>한다</a:t>
                      </a: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/>
                        <a:t>중복된 부서가 없을 경우 </a:t>
                      </a:r>
                      <a:r>
                        <a:rPr lang="en-US" altLang="ko-KR" sz="1200" dirty="0"/>
                        <a:t>DepartmentDTO</a:t>
                      </a:r>
                      <a:r>
                        <a:rPr lang="ko-KR" altLang="en-US" sz="1200" dirty="0"/>
                        <a:t>에 값을 넣었다가 </a:t>
                      </a:r>
                      <a:r>
                        <a:rPr lang="en-US" altLang="ko-KR" sz="1200" dirty="0"/>
                        <a:t>Department DAO</a:t>
                      </a:r>
                      <a:r>
                        <a:rPr lang="ko-KR" altLang="en-US" sz="1200" dirty="0"/>
                        <a:t>에 </a:t>
                      </a:r>
                      <a:r>
                        <a:rPr lang="en-US" altLang="ko-KR" sz="1200" dirty="0"/>
                        <a:t>insert(DepartmentDTO)</a:t>
                      </a:r>
                      <a:r>
                        <a:rPr lang="ko-KR" altLang="en-US" sz="1200" dirty="0"/>
                        <a:t>로 이동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DEPARTMENT</a:t>
                      </a:r>
                      <a:r>
                        <a:rPr lang="ko-KR" altLang="en-US" sz="1200" dirty="0"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INSERT</a:t>
                      </a:r>
                      <a:r>
                        <a:rPr lang="ko-KR" altLang="en-US" sz="1200" dirty="0">
                          <a:latin typeface="+mn-lt"/>
                          <a:ea typeface="+mn-ea"/>
                        </a:rPr>
                        <a:t>질의 후 </a:t>
                      </a:r>
                      <a:r>
                        <a:rPr lang="en-US" altLang="ko-KR" sz="1200" b="0" baseline="0" dirty="0"/>
                        <a:t>Alert </a:t>
                      </a:r>
                      <a:r>
                        <a:rPr lang="ko-KR" altLang="en-US" sz="1200" b="0" baseline="0" dirty="0"/>
                        <a:t>알림 창이 뜬 후 </a:t>
                      </a:r>
                      <a:r>
                        <a:rPr lang="en-US" altLang="ko-KR" sz="1200" b="0" baseline="0" dirty="0"/>
                        <a:t>deplist.jsp</a:t>
                      </a:r>
                      <a:r>
                        <a:rPr lang="ko-KR" altLang="en-US" sz="1200" b="0" baseline="0" dirty="0"/>
                        <a:t>로 이동한다</a:t>
                      </a:r>
                      <a:r>
                        <a:rPr lang="en-US" altLang="ko-KR" sz="1200" b="0" baseline="0" dirty="0"/>
                        <a:t>.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298550126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/>
                <a:t>Target View</a:t>
              </a:r>
              <a:br>
                <a:rPr lang="en-US" altLang="ko-KR" sz="1200" kern="1200" dirty="0"/>
              </a:br>
              <a:r>
                <a:rPr lang="en-US" altLang="ko-KR" sz="1200" dirty="0"/>
                <a:t>deplist.jsp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350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70820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depe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depEn.jsp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RequestParam </a:t>
                      </a:r>
                      <a:r>
                        <a:rPr lang="ko-KR" altLang="en-US" sz="1200" b="0" dirty="0"/>
                        <a:t>으로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/>
                        <a:t>DEP_NUM, DEP_NAME, DEP_ADDR, DEP_TEL </a:t>
                      </a:r>
                      <a:r>
                        <a:rPr lang="ko-KR" altLang="en-US" sz="1200" b="0" baseline="0" dirty="0"/>
                        <a:t>값을 받음 </a:t>
                      </a:r>
                      <a:r>
                        <a:rPr lang="en-US" altLang="ko-KR" sz="1200" b="0" baseline="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학과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부서 의 중복된 값을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/>
                        <a:t>depchk </a:t>
                      </a:r>
                      <a:r>
                        <a:rPr lang="ko-KR" altLang="en-US" sz="1200" b="0" baseline="0" dirty="0"/>
                        <a:t>로 비교 </a:t>
                      </a:r>
                      <a:r>
                        <a:rPr lang="en-US" altLang="ko-KR" sz="1200" b="0" baseline="0" dirty="0"/>
                        <a:t>null </a:t>
                      </a:r>
                      <a:r>
                        <a:rPr lang="ko-KR" altLang="en-US" sz="1200" b="0" baseline="0" dirty="0"/>
                        <a:t>이면 중복된값이 없으므로  </a:t>
                      </a:r>
                      <a:r>
                        <a:rPr lang="en-US" altLang="ko-KR" sz="1200" b="0" baseline="0" dirty="0"/>
                        <a:t>department DAO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en-US" altLang="ko-KR" sz="1200" b="0" baseline="0" dirty="0"/>
                        <a:t>insert</a:t>
                      </a:r>
                      <a:r>
                        <a:rPr lang="ko-KR" altLang="en-US" sz="1200" b="0" baseline="0" dirty="0"/>
                        <a:t>해주고 </a:t>
                      </a:r>
                      <a:r>
                        <a:rPr lang="en-US" altLang="ko-KR" sz="1200" b="0" baseline="0" dirty="0"/>
                        <a:t>return </a:t>
                      </a:r>
                      <a:r>
                        <a:rPr lang="ko-KR" altLang="en-US" sz="1200" b="0" baseline="0" dirty="0"/>
                        <a:t>을  </a:t>
                      </a:r>
                      <a:r>
                        <a:rPr lang="en-US" altLang="ko-KR" sz="1200" b="0" baseline="0" dirty="0"/>
                        <a:t>alert </a:t>
                      </a:r>
                      <a:r>
                        <a:rPr lang="ko-KR" altLang="en-US" sz="1200" b="0" baseline="0" dirty="0"/>
                        <a:t>로 해줌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Depchk</a:t>
                      </a:r>
                      <a:r>
                        <a:rPr lang="ko-KR" altLang="en-US" sz="1200" b="0" baseline="0" dirty="0"/>
                        <a:t>가  </a:t>
                      </a:r>
                      <a:r>
                        <a:rPr lang="en-US" altLang="ko-KR" sz="1200" b="0" baseline="0" dirty="0"/>
                        <a:t>null </a:t>
                      </a:r>
                      <a:r>
                        <a:rPr lang="ko-KR" altLang="en-US" sz="1200" b="0" baseline="0" dirty="0"/>
                        <a:t>이 아니면 </a:t>
                      </a:r>
                      <a:r>
                        <a:rPr lang="en-US" altLang="ko-KR" sz="1200" b="0" baseline="0" dirty="0"/>
                        <a:t>model</a:t>
                      </a:r>
                      <a:r>
                        <a:rPr lang="ko-KR" altLang="en-US" sz="1200" b="0" baseline="0" dirty="0"/>
                        <a:t>에 값을 넣고 </a:t>
                      </a:r>
                      <a:r>
                        <a:rPr lang="en-US" altLang="ko-KR" sz="1200" b="0" baseline="0" dirty="0" err="1"/>
                        <a:t>depEn.jsp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해줌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6" name="Picture 2" descr="C:\Users\hk\Desktop\dep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66900"/>
            <a:ext cx="6832601" cy="378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50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77185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dep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성공 시 </a:t>
                      </a:r>
                      <a:r>
                        <a:rPr lang="en-US" altLang="ko-KR" sz="1200" dirty="0"/>
                        <a:t>deplist.jsp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등록 실패 시 </a:t>
                      </a:r>
                      <a:r>
                        <a:rPr lang="en-US" altLang="ko-KR" sz="1200" dirty="0" err="1"/>
                        <a:t>depEn.jsp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50" name="Picture 2" descr="C:\Users\hk\Desktop\학과등록DA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4463"/>
            <a:ext cx="6845300" cy="372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53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3021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CID-117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학과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부서수정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EnrollmentConteoller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 err="1"/>
                        <a:t>dep_modify.jsp</a:t>
                      </a:r>
                      <a:r>
                        <a:rPr lang="ko-KR" altLang="en-US" sz="1200" dirty="0"/>
                        <a:t>에서 수정할 학과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부서의 행의 정보를 수정 한 후 수정버튼을 클릭</a:t>
                      </a:r>
                      <a:endParaRPr lang="en-US" altLang="ko-KR" sz="1200" dirty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2. </a:t>
                      </a:r>
                      <a:r>
                        <a:rPr lang="en-US" altLang="ko-KR" sz="1200" dirty="0" err="1"/>
                        <a:t>DepartmentDTO</a:t>
                      </a:r>
                      <a:r>
                        <a:rPr lang="ko-KR" altLang="en-US" sz="1200" dirty="0"/>
                        <a:t>에 값 입력 후 </a:t>
                      </a:r>
                      <a:r>
                        <a:rPr lang="en-US" altLang="ko-KR" sz="1200" dirty="0" err="1"/>
                        <a:t>DepartmentDAO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3. DEPARTMENT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에 </a:t>
                      </a:r>
                      <a:r>
                        <a:rPr lang="en-US" altLang="ko-KR" sz="1200" baseline="0" dirty="0"/>
                        <a:t>UPDATE </a:t>
                      </a:r>
                      <a:r>
                        <a:rPr lang="ko-KR" altLang="en-US" sz="1200" baseline="0" dirty="0"/>
                        <a:t>질의</a:t>
                      </a:r>
                      <a:endParaRPr lang="en-US" altLang="ko-KR" sz="1200" baseline="0" dirty="0"/>
                    </a:p>
                    <a:p>
                      <a:endParaRPr lang="en-US" altLang="ko-KR" sz="1200" baseline="0" dirty="0"/>
                    </a:p>
                    <a:p>
                      <a:r>
                        <a:rPr lang="en-US" altLang="ko-KR" sz="1200" dirty="0"/>
                        <a:t>4.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dep_modify.jsp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</a:p>
                    <a:p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974758810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531936" cy="550527"/>
            <a:chOff x="2710656" y="3792008"/>
            <a:chExt cx="2908565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908565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marL="0" lvl="0" indent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dep_modify</a:t>
              </a:r>
              <a:r>
                <a:rPr lang="en-US" altLang="ko-KR" sz="1200" kern="1200" dirty="0" err="1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46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78248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en-US" altLang="ko-KR" sz="1100" b="0" baseline="0" dirty="0" err="1"/>
                        <a:t>dep_modifys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dep_modify.jsp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 err="1"/>
                        <a:t>dep_num</a:t>
                      </a:r>
                      <a:r>
                        <a:rPr lang="en-US" altLang="ko-KR" sz="1200" b="0" dirty="0"/>
                        <a:t>, name, </a:t>
                      </a:r>
                      <a:r>
                        <a:rPr lang="en-US" altLang="ko-KR" sz="1200" b="0" dirty="0" err="1"/>
                        <a:t>addr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en-US" altLang="ko-KR" sz="1200" b="0" dirty="0" err="1"/>
                        <a:t>tel</a:t>
                      </a:r>
                      <a:r>
                        <a:rPr lang="ko-KR" altLang="en-US" sz="1200" b="0" dirty="0"/>
                        <a:t>을 받는다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DepartmentDTO</a:t>
                      </a:r>
                      <a:r>
                        <a:rPr lang="ko-KR" altLang="en-US" sz="1200" b="0" dirty="0"/>
                        <a:t>를 </a:t>
                      </a:r>
                      <a:r>
                        <a:rPr lang="ko-KR" altLang="en-US" sz="1200" b="0" dirty="0" smtClean="0"/>
                        <a:t>선언 후  </a:t>
                      </a:r>
                      <a:r>
                        <a:rPr lang="en-US" altLang="ko-KR" sz="1200" b="0" dirty="0" err="1"/>
                        <a:t>DepartmentDTO</a:t>
                      </a:r>
                      <a:r>
                        <a:rPr lang="en-US" altLang="ko-KR" sz="1200" b="0" baseline="0" dirty="0"/>
                        <a:t> dep</a:t>
                      </a:r>
                      <a:r>
                        <a:rPr lang="ko-KR" altLang="en-US" sz="1200" b="0" baseline="0" dirty="0"/>
                        <a:t>에 </a:t>
                      </a:r>
                      <a:r>
                        <a:rPr lang="ko-KR" altLang="en-US" sz="1200" b="0" baseline="0" dirty="0" err="1"/>
                        <a:t>값을담아</a:t>
                      </a:r>
                      <a:endParaRPr lang="en-US" altLang="ko-KR" sz="1200" b="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/>
                        <a:t>departmentDAO.update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en-US" altLang="ko-KR" sz="1200" b="0" dirty="0" err="1"/>
                        <a:t>DepartmentDTO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로 보낸다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026" name="Picture 2" descr="C:\Users\인애\Desktop\기술소개서 이미지\교직원\학과부서수정-컨트롤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" y="2346325"/>
            <a:ext cx="64865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7181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DepartmentDTO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/>
                        <a:t>1. PARAMETER</a:t>
                      </a:r>
                      <a:r>
                        <a:rPr lang="ko-KR" altLang="en-US" sz="1200" b="0" dirty="0"/>
                        <a:t>로 넘어온 값을 </a:t>
                      </a:r>
                      <a:r>
                        <a:rPr lang="en-US" altLang="ko-KR" sz="1200" b="0" dirty="0" err="1"/>
                        <a:t>jdbcTemplate</a:t>
                      </a:r>
                      <a:r>
                        <a:rPr lang="ko-KR" altLang="en-US" sz="1200" b="0" dirty="0"/>
                        <a:t>형식에 맞게 </a:t>
                      </a:r>
                      <a:r>
                        <a:rPr lang="en-US" altLang="ko-KR" sz="1200" b="0" dirty="0"/>
                        <a:t>value</a:t>
                      </a:r>
                      <a:r>
                        <a:rPr lang="ko-KR" altLang="en-US" sz="1200" b="0" dirty="0"/>
                        <a:t>를 기입하고 </a:t>
                      </a:r>
                      <a:r>
                        <a:rPr lang="en-US" altLang="ko-KR" sz="1200" b="0" dirty="0"/>
                        <a:t>UPDATE 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UPDATE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baseline="0" dirty="0" err="1"/>
                        <a:t>dep_modify.jsp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  <a:r>
                        <a:rPr lang="ko-KR" altLang="en-US" sz="1200" baseline="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2051" name="Picture 3" descr="C:\Users\인애\Desktop\기술소개서 이미지\교직원\학과부서수정-다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5" y="2618689"/>
            <a:ext cx="6638926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33623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CID-120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학과</a:t>
                      </a:r>
                      <a:r>
                        <a:rPr lang="ko-KR" altLang="en-US" sz="1200" baseline="0" dirty="0" err="1"/>
                        <a:t>회차등록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EnrollmentConteoller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/>
                        <a:t>Dep_detlist.jsp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ko-KR" altLang="en-US" sz="1200" b="0" dirty="0" smtClean="0"/>
                        <a:t>값을 입력 후 </a:t>
                      </a:r>
                      <a:r>
                        <a:rPr lang="ko-KR" altLang="en-US" sz="1200" b="0" dirty="0"/>
                        <a:t>등록 버튼을 누른다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입력된 값이 </a:t>
                      </a:r>
                      <a:r>
                        <a:rPr lang="en-US" altLang="ko-KR" sz="1200" b="0" dirty="0" err="1" smtClean="0"/>
                        <a:t>dept</a:t>
                      </a:r>
                      <a:r>
                        <a:rPr lang="ko-KR" altLang="en-US" sz="1200" b="0" dirty="0" smtClean="0"/>
                        <a:t>로</a:t>
                      </a:r>
                      <a:r>
                        <a:rPr lang="en-US" altLang="ko-KR" sz="1200" b="0" dirty="0" smtClean="0"/>
                        <a:t> </a:t>
                      </a:r>
                      <a:r>
                        <a:rPr lang="ko-KR" altLang="en-US" sz="1200" b="0" dirty="0"/>
                        <a:t>넘어가서 중복검사를 한 후</a:t>
                      </a: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입력한 값이 중복되면 </a:t>
                      </a:r>
                      <a:r>
                        <a:rPr lang="en-US" altLang="ko-KR" sz="1200" b="0" dirty="0" err="1"/>
                        <a:t>dep_detlist.jsp</a:t>
                      </a:r>
                      <a:r>
                        <a:rPr lang="ko-KR" altLang="en-US" sz="1200" b="0" dirty="0"/>
                        <a:t>로 </a:t>
                      </a:r>
                      <a:r>
                        <a:rPr lang="en-US" altLang="ko-KR" sz="1200" b="0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값이 중복 안되면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dirty="0"/>
                        <a:t>Dep_detailDTO </a:t>
                      </a:r>
                      <a:r>
                        <a:rPr lang="ko-KR" altLang="en-US" sz="1200" dirty="0"/>
                        <a:t>에 값을 넣었다가 </a:t>
                      </a:r>
                      <a:r>
                        <a:rPr lang="en-US" altLang="ko-KR" sz="1200" dirty="0"/>
                        <a:t>Dep_detailDAO </a:t>
                      </a:r>
                      <a:r>
                        <a:rPr lang="ko-KR" altLang="en-US" sz="1200" dirty="0"/>
                        <a:t>의</a:t>
                      </a:r>
                      <a:r>
                        <a:rPr lang="en-US" altLang="ko-KR" sz="1200" dirty="0"/>
                        <a:t> insert(Dep_detailDTO)</a:t>
                      </a:r>
                      <a:r>
                        <a:rPr lang="ko-KR" altLang="en-US" sz="1200" dirty="0"/>
                        <a:t>로 이동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DEP_DETAIL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INSERT</a:t>
                      </a:r>
                      <a:r>
                        <a:rPr lang="ko-KR" altLang="en-US" sz="1200" baseline="0" dirty="0"/>
                        <a:t>질의 후 </a:t>
                      </a:r>
                      <a:r>
                        <a:rPr lang="en-US" altLang="ko-KR" sz="1200" dirty="0"/>
                        <a:t>dep_detlist</a:t>
                      </a:r>
                      <a:r>
                        <a:rPr lang="en-US" altLang="ko-KR" sz="1200" kern="1200" dirty="0"/>
                        <a:t>.jsp</a:t>
                      </a:r>
                      <a:r>
                        <a:rPr lang="ko-KR" altLang="en-US" sz="1200" kern="1200" dirty="0"/>
                        <a:t>로 이동</a:t>
                      </a: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1241363436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/>
                <a:t>dep_detlist</a:t>
              </a:r>
              <a:r>
                <a:rPr lang="en-US" altLang="ko-KR" sz="1200" kern="1200" dirty="0"/>
                <a:t>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0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331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09346"/>
              </p:ext>
            </p:extLst>
          </p:nvPr>
        </p:nvGraphicFramePr>
        <p:xfrm>
          <a:off x="110835" y="691957"/>
          <a:ext cx="11844904" cy="540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dept1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dept</a:t>
                      </a:r>
                      <a:r>
                        <a:rPr lang="ko-KR" altLang="en-US" sz="1200" b="0" baseline="0" dirty="0"/>
                        <a:t>에서 </a:t>
                      </a:r>
                      <a:r>
                        <a:rPr lang="en-US" altLang="ko-KR" sz="1200" b="0" baseline="0" dirty="0" err="1"/>
                        <a:t>RequestParam</a:t>
                      </a:r>
                      <a:r>
                        <a:rPr lang="ko-KR" altLang="en-US" sz="1200" b="0" baseline="0" dirty="0"/>
                        <a:t>으로 값을 넘겨 </a:t>
                      </a:r>
                      <a:r>
                        <a:rPr lang="ko-KR" altLang="en-US" sz="1200" b="0" baseline="0" dirty="0" smtClean="0"/>
                        <a:t>받는다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smtClean="0"/>
                        <a:t>Det1</a:t>
                      </a:r>
                      <a:r>
                        <a:rPr lang="ko-KR" altLang="en-US" sz="1200" b="0" baseline="0" dirty="0" smtClean="0"/>
                        <a:t>으로 </a:t>
                      </a:r>
                      <a:r>
                        <a:rPr lang="ko-KR" altLang="en-US" sz="1200" b="0" baseline="0" dirty="0"/>
                        <a:t>중복검사를 실시한다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 smtClean="0"/>
                        <a:t>Det1</a:t>
                      </a:r>
                      <a:r>
                        <a:rPr lang="ko-KR" altLang="en-US" sz="1200" b="0" baseline="0" dirty="0" smtClean="0"/>
                        <a:t>이  </a:t>
                      </a:r>
                      <a:r>
                        <a:rPr lang="en-US" altLang="ko-KR" sz="1200" b="0" baseline="0" dirty="0"/>
                        <a:t>null </a:t>
                      </a:r>
                      <a:r>
                        <a:rPr lang="ko-KR" altLang="en-US" sz="1200" b="0" baseline="0" dirty="0"/>
                        <a:t>이면 </a:t>
                      </a:r>
                      <a:r>
                        <a:rPr lang="en-US" altLang="ko-KR" sz="1200" b="0" baseline="0" dirty="0" err="1"/>
                        <a:t>dep_detallDAO</a:t>
                      </a:r>
                      <a:r>
                        <a:rPr lang="ko-KR" altLang="en-US" sz="1200" b="0" baseline="0" dirty="0"/>
                        <a:t>의 </a:t>
                      </a:r>
                      <a:r>
                        <a:rPr lang="en-US" altLang="ko-KR" sz="1200" b="0" baseline="0" dirty="0"/>
                        <a:t>insert()</a:t>
                      </a:r>
                      <a:r>
                        <a:rPr lang="ko-KR" altLang="en-US" sz="1200" b="0" baseline="0" dirty="0"/>
                        <a:t>를 호출한다</a:t>
                      </a:r>
                      <a:r>
                        <a:rPr lang="en-US" altLang="ko-KR" sz="1200" b="0" baseline="0" dirty="0"/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baseline="0" dirty="0"/>
                        <a:t>Det1</a:t>
                      </a:r>
                      <a:r>
                        <a:rPr lang="ko-KR" altLang="en-US" sz="1200" b="0" baseline="0" dirty="0"/>
                        <a:t>이  </a:t>
                      </a:r>
                      <a:r>
                        <a:rPr lang="en-US" altLang="ko-KR" sz="1200" b="0" baseline="0" dirty="0" smtClean="0"/>
                        <a:t>null</a:t>
                      </a:r>
                      <a:r>
                        <a:rPr lang="ko-KR" altLang="en-US" sz="1200" b="0" baseline="0" dirty="0" smtClean="0"/>
                        <a:t>이 아니면 </a:t>
                      </a:r>
                      <a:r>
                        <a:rPr lang="en-US" altLang="ko-KR" sz="1200" b="0" baseline="0" dirty="0" err="1" smtClean="0"/>
                        <a:t>deptlist.jsp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3075" name="Picture 3" descr="C:\Users\hk\Desktop\학과부서회차등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71625"/>
            <a:ext cx="6743700" cy="4232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788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325998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dirty="0" err="1"/>
                        <a:t>depD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</a:t>
                      </a:r>
                      <a:r>
                        <a:rPr lang="ko-KR" altLang="en-US" sz="1200" b="0" dirty="0"/>
                        <a:t>로 넘어온 값으로 </a:t>
                      </a:r>
                      <a:r>
                        <a:rPr lang="en-US" altLang="ko-KR" sz="1200" dirty="0" err="1"/>
                        <a:t>PreparedStatement</a:t>
                      </a:r>
                      <a:r>
                        <a:rPr lang="ko-KR" altLang="en-US" sz="1200" dirty="0"/>
                        <a:t>를 변수 선언한 </a:t>
                      </a:r>
                      <a:r>
                        <a:rPr lang="en-US" altLang="ko-KR" sz="1200" dirty="0" err="1"/>
                        <a:t>pstmt</a:t>
                      </a:r>
                      <a:r>
                        <a:rPr lang="ko-KR" altLang="en-US" sz="1200" dirty="0"/>
                        <a:t>에 각각의 </a:t>
                      </a:r>
                      <a:r>
                        <a:rPr lang="en-US" altLang="ko-KR" sz="1200" dirty="0"/>
                        <a:t>value</a:t>
                      </a:r>
                      <a:r>
                        <a:rPr lang="ko-KR" altLang="en-US" sz="1200" dirty="0"/>
                        <a:t>로 </a:t>
                      </a:r>
                      <a:r>
                        <a:rPr lang="en-US" altLang="ko-KR" sz="1200" dirty="0"/>
                        <a:t> INSERT </a:t>
                      </a:r>
                      <a:r>
                        <a:rPr lang="ko-KR" altLang="en-US" sz="1200" dirty="0"/>
                        <a:t>질의 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후 </a:t>
                      </a:r>
                      <a:r>
                        <a:rPr lang="en-US" altLang="ko-KR" sz="1200" dirty="0"/>
                        <a:t>return 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 후 </a:t>
                      </a:r>
                      <a:r>
                        <a:rPr lang="en-US" altLang="ko-KR" sz="1200" dirty="0" err="1"/>
                        <a:t>dep_detlist</a:t>
                      </a:r>
                      <a:r>
                        <a:rPr lang="en-US" altLang="ko-KR" sz="1200" kern="1200" dirty="0" err="1"/>
                        <a:t>.jsp</a:t>
                      </a:r>
                      <a:r>
                        <a:rPr lang="ko-KR" altLang="en-US" sz="1200" kern="1200" dirty="0"/>
                        <a:t>로 이동함</a:t>
                      </a:r>
                      <a:r>
                        <a:rPr lang="en-US" altLang="ko-KR" sz="1200" kern="1200" dirty="0"/>
                        <a:t>.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후 </a:t>
                      </a:r>
                      <a:r>
                        <a:rPr lang="en-US" altLang="ko-KR" sz="1200" baseline="0" dirty="0" smtClean="0"/>
                        <a:t>return </a:t>
                      </a:r>
                      <a:r>
                        <a:rPr lang="ko-KR" altLang="en-US" sz="1200" baseline="0" dirty="0"/>
                        <a:t>값이 </a:t>
                      </a:r>
                      <a:r>
                        <a:rPr lang="en-US" altLang="ko-KR" sz="1200" baseline="0" dirty="0"/>
                        <a:t>null</a:t>
                      </a:r>
                      <a:r>
                        <a:rPr lang="ko-KR" altLang="en-US" sz="1200" baseline="0" dirty="0"/>
                        <a:t>이면 </a:t>
                      </a:r>
                      <a:r>
                        <a:rPr lang="en-US" altLang="ko-KR" sz="1200" baseline="0" dirty="0" err="1"/>
                        <a:t>dep_detlist.jsp</a:t>
                      </a:r>
                      <a:r>
                        <a:rPr lang="ko-KR" altLang="en-US" sz="1200" baseline="0" dirty="0"/>
                        <a:t>로 </a:t>
                      </a:r>
                      <a:r>
                        <a:rPr lang="en-US" altLang="ko-KR" sz="1200" baseline="0" dirty="0"/>
                        <a:t>return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4098" name="Picture 2" descr="C:\Users\hk\Desktop\학과부서회차등록DA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73140"/>
            <a:ext cx="6936374" cy="2421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43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상담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72" y="1452540"/>
            <a:ext cx="9850056" cy="45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55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47755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CID-123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회계처리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AccountingController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뷰페이지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e_accounting_add.jsp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에서 등록할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“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회계정보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”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입력 후 “등록”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버튼을 클릭한다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en-US" altLang="ko-KR" sz="1200" b="0" kern="1200" baseline="0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Parameter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값을 넘기고 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insert(</a:t>
                      </a:r>
                      <a:r>
                        <a:rPr lang="en-US" altLang="ko-KR" sz="1200" dirty="0" err="1" smtClean="0">
                          <a:latin typeface="Arial" charset="0"/>
                          <a:ea typeface="Arial" charset="0"/>
                        </a:rPr>
                        <a:t>AccountingDTO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통해 </a:t>
                      </a:r>
                      <a:r>
                        <a:rPr lang="en-US" altLang="ko-KR" sz="1200" b="0" cap="none" dirty="0" smtClean="0">
                          <a:latin typeface="맑은 고딕" charset="0"/>
                          <a:ea typeface="맑은 고딕" charset="0"/>
                        </a:rPr>
                        <a:t>ACCOUNTING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INSERT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단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초기 </a:t>
                      </a:r>
                      <a:r>
                        <a:rPr lang="ko-KR" altLang="en-US" sz="12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등록시에는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초기운영비를 등록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e_accounting_view.jsp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이동</a:t>
                      </a:r>
                      <a:endParaRPr lang="ko-KR" altLang="en-US" sz="1200" b="0" kern="1200" baseline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1327729324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b="0" cap="none" dirty="0">
                <a:latin typeface="맑은 고딕" charset="0"/>
                <a:ea typeface="맑은 고딕" charset="0"/>
              </a:rPr>
              <a:t>TargetView</a:t>
            </a:r>
            <a:br>
              <a:rPr lang="en-US" altLang="ko-KR" sz="1200" b="0" cap="none" dirty="0">
                <a:latin typeface="맑은 고딕" charset="0"/>
                <a:ea typeface="맑은 고딕" charset="0"/>
              </a:rPr>
            </a:br>
            <a:r>
              <a:rPr lang="en-US" altLang="ko-KR" sz="1200" dirty="0">
                <a:latin typeface="맑은 고딕" charset="0"/>
                <a:ea typeface="맑은 고딕" charset="0"/>
              </a:rPr>
              <a:t>e_accounting_view.jsp</a:t>
            </a: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54932"/>
              </p:ext>
            </p:extLst>
          </p:nvPr>
        </p:nvGraphicFramePr>
        <p:xfrm>
          <a:off x="1" y="647065"/>
          <a:ext cx="12191998" cy="61652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69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</a:t>
                      </a:r>
                      <a:r>
                        <a:rPr lang="en-US" altLang="ko-KR" sz="11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100" b="0" dirty="0" err="1">
                          <a:latin typeface="Arial" charset="0"/>
                          <a:ea typeface="Arial" charset="0"/>
                        </a:rPr>
                        <a:t>amount_insert</a:t>
                      </a:r>
                      <a:r>
                        <a:rPr lang="en-US" altLang="ko-KR" sz="1100" b="0" dirty="0">
                          <a:latin typeface="Arial" charset="0"/>
                          <a:ea typeface="Arial" charset="0"/>
                        </a:rPr>
                        <a:t> 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2518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Parameter </a:t>
                      </a:r>
                      <a:r>
                        <a:rPr lang="ko-KR" altLang="en-US" sz="1200" b="0" dirty="0"/>
                        <a:t>로 받은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초기운영비</a:t>
                      </a:r>
                      <a:r>
                        <a:rPr lang="en-US" altLang="ko-KR" sz="1200" b="0" dirty="0"/>
                        <a:t>”</a:t>
                      </a:r>
                      <a:r>
                        <a:rPr lang="ko-KR" altLang="en-US" sz="1200" b="0" dirty="0"/>
                        <a:t>값을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dirty="0" err="1"/>
                        <a:t>AccountingDTO</a:t>
                      </a:r>
                      <a:r>
                        <a:rPr lang="en-US" altLang="ko-KR" sz="1200" b="0" dirty="0"/>
                        <a:t>)</a:t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 err="1"/>
                        <a:t>메소드를</a:t>
                      </a:r>
                      <a:r>
                        <a:rPr lang="ko-KR" altLang="en-US" sz="1200" b="0" dirty="0"/>
                        <a:t> 통해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ACCOUNTING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ko-KR" altLang="en-US" sz="1200" b="0" dirty="0"/>
                        <a:t>질의</a:t>
                      </a:r>
                      <a:endParaRPr lang="en-US" altLang="ko-KR" sz="1200" b="0" dirty="0"/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72" name="Picture 4" descr="C:\Users\Administrator\Desktop\이미지\20170608_0023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4" y="1594624"/>
            <a:ext cx="4886325" cy="4668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8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23579"/>
              </p:ext>
            </p:extLst>
          </p:nvPr>
        </p:nvGraphicFramePr>
        <p:xfrm>
          <a:off x="0" y="647065"/>
          <a:ext cx="12191999" cy="61652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6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694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2697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</a:t>
                      </a:r>
                      <a:r>
                        <a:rPr lang="en-US" altLang="ko-KR" sz="1100" b="0" dirty="0" err="1">
                          <a:latin typeface="Arial" charset="0"/>
                          <a:ea typeface="Arial" charset="0"/>
                        </a:rPr>
                        <a:t>acc_check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02518">
                <a:tc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en-US" altLang="ko-KR" sz="1200" b="0" i="0" cap="none" dirty="0"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en-US" altLang="ko-KR" sz="1200" b="0" i="0" cap="none" baseline="0" dirty="0"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en-US" altLang="ko-KR" sz="1200" b="0" dirty="0" smtClean="0"/>
                        <a:t>Parameter</a:t>
                      </a:r>
                      <a:r>
                        <a:rPr lang="ko-KR" altLang="en-US" sz="1200" b="0" dirty="0" smtClean="0"/>
                        <a:t>로 </a:t>
                      </a:r>
                      <a:r>
                        <a:rPr lang="ko-KR" altLang="en-US" sz="1200" b="0" dirty="0"/>
                        <a:t>받은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회계내역</a:t>
                      </a:r>
                      <a:r>
                        <a:rPr lang="en-US" altLang="ko-KR" sz="1200" b="0" dirty="0"/>
                        <a:t>”</a:t>
                      </a:r>
                      <a:r>
                        <a:rPr lang="ko-KR" altLang="en-US" sz="1200" b="0" dirty="0"/>
                        <a:t>값을 </a:t>
                      </a:r>
                      <a:r>
                        <a:rPr lang="en-US" altLang="ko-KR" sz="1200" b="0" dirty="0" smtClean="0"/>
                        <a:t>insert(</a:t>
                      </a:r>
                      <a:r>
                        <a:rPr lang="en-US" altLang="ko-KR" sz="1200" b="0" dirty="0" err="1" smtClean="0"/>
                        <a:t>AccountingDTO</a:t>
                      </a:r>
                      <a:r>
                        <a:rPr lang="en-US" altLang="ko-KR" sz="1200" b="0" dirty="0" smtClean="0"/>
                        <a:t>)</a:t>
                      </a:r>
                      <a:r>
                        <a:rPr lang="ko-KR" altLang="en-US" sz="1200" b="0" dirty="0" smtClean="0"/>
                        <a:t>를 통해 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ACCOUNTING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INSERT</a:t>
                      </a:r>
                      <a:r>
                        <a:rPr lang="ko-KR" altLang="en-US" sz="1200" b="0" dirty="0"/>
                        <a:t>질의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70" name="Picture 2" descr="C:\Users\Administrator\Desktop\이미지\20170612_1314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7" y="1478660"/>
            <a:ext cx="6879458" cy="4442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69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0" y="646430"/>
          <a:ext cx="12192001" cy="61655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5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82197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169627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en-US" altLang="ko-KR" sz="1100" b="0" baseline="0" dirty="0" err="1">
                          <a:latin typeface="Arial" charset="0"/>
                        </a:rPr>
                        <a:t>AccountingDTO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52137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 err="1"/>
                        <a:t>PreparedStatement</a:t>
                      </a:r>
                      <a:r>
                        <a:rPr lang="ko-KR" altLang="en-US" sz="1200" b="0" u="none" dirty="0"/>
                        <a:t>를 변수 선언한</a:t>
                      </a:r>
                      <a:br>
                        <a:rPr lang="ko-KR" altLang="en-US" sz="1200" b="0" u="none" dirty="0"/>
                      </a:br>
                      <a:r>
                        <a:rPr lang="en-US" altLang="ko-KR" sz="1200" b="0" u="none" dirty="0" err="1"/>
                        <a:t>pstmt</a:t>
                      </a:r>
                      <a:r>
                        <a:rPr lang="ko-KR" altLang="en-US" sz="1200" b="0" u="none" dirty="0"/>
                        <a:t>에 각각의 </a:t>
                      </a:r>
                      <a:r>
                        <a:rPr lang="en-US" altLang="ko-KR" sz="1200" b="0" u="none" dirty="0"/>
                        <a:t>value</a:t>
                      </a:r>
                      <a:r>
                        <a:rPr lang="ko-KR" altLang="en-US" sz="1200" b="0" u="none" dirty="0"/>
                        <a:t>로 </a:t>
                      </a:r>
                      <a:r>
                        <a:rPr lang="en-US" altLang="ko-KR" sz="1200" b="0" u="none" dirty="0"/>
                        <a:t>ACCOUNTING</a:t>
                      </a:r>
                      <a:r>
                        <a:rPr lang="ko-KR" altLang="en-US" sz="1200" b="0" u="none" dirty="0"/>
                        <a:t>에  </a:t>
                      </a:r>
                      <a:r>
                        <a:rPr lang="en-US" altLang="ko-KR" sz="1200" b="0" u="none" dirty="0"/>
                        <a:t>INSERT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</a:t>
                      </a:r>
                      <a:r>
                        <a:rPr lang="en-US" altLang="ko-KR" sz="1200" b="0" baseline="0" dirty="0" err="1">
                          <a:latin typeface="Arial" charset="0"/>
                        </a:rPr>
                        <a:t>AccountingDTO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8034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INSERT </a:t>
                      </a:r>
                      <a:r>
                        <a:rPr lang="ko-KR" altLang="en-US" sz="1200" dirty="0"/>
                        <a:t>질의 시  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e_accounting_view.jsp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0243" name="Picture 3" descr="C:\Users\Administrator\Desktop\이미지\20170608_2140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45336"/>
            <a:ext cx="6640474" cy="29932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86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864208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CID-127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회계확인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AccountingController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200" b="0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ko-KR" altLang="en-US" sz="1200" b="0" dirty="0"/>
                        <a:t>회계확인 버튼 클릭 시 </a:t>
                      </a:r>
                      <a:endParaRPr lang="en-US" altLang="ko-KR" sz="1200" b="0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dirty="0"/>
                        <a:t>session</a:t>
                      </a:r>
                      <a:r>
                        <a:rPr lang="ko-KR" altLang="en-US" sz="1200" b="0" dirty="0"/>
                        <a:t>에서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학과번호</a:t>
                      </a:r>
                      <a:r>
                        <a:rPr lang="en-US" altLang="ko-KR" sz="1200" b="0" dirty="0"/>
                        <a:t>”(</a:t>
                      </a:r>
                      <a:r>
                        <a:rPr lang="en-US" altLang="ko-KR" sz="1200" b="0" dirty="0" err="1"/>
                        <a:t>dep_num</a:t>
                      </a:r>
                      <a:r>
                        <a:rPr lang="en-US" altLang="ko-KR" sz="1200" b="0" dirty="0"/>
                        <a:t>)</a:t>
                      </a:r>
                      <a:r>
                        <a:rPr lang="ko-KR" altLang="en-US" sz="1200" b="0" dirty="0"/>
                        <a:t>를 호출한다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dirty="0"/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en-US" sz="1200" b="0" cap="none" dirty="0" err="1">
                          <a:latin typeface="Arial" charset="0"/>
                        </a:rPr>
                        <a:t>selectAllbyAccNum</a:t>
                      </a:r>
                      <a:r>
                        <a:rPr lang="en-US" altLang="en-US" sz="1200" b="0" cap="none" dirty="0">
                          <a:latin typeface="Arial" charset="0"/>
                        </a:rPr>
                        <a:t>(String) , </a:t>
                      </a:r>
                      <a:r>
                        <a:rPr lang="en-US" altLang="en-US" sz="1200" b="0" cap="none" dirty="0" err="1">
                          <a:latin typeface="Arial" charset="0"/>
                        </a:rPr>
                        <a:t>selectAllbyAccDate</a:t>
                      </a:r>
                      <a:r>
                        <a:rPr lang="en-US" altLang="en-US" sz="1200" b="0" cap="none" dirty="0">
                          <a:latin typeface="Arial" charset="0"/>
                        </a:rPr>
                        <a:t>(</a:t>
                      </a:r>
                      <a:r>
                        <a:rPr lang="en-US" altLang="en-US" sz="1200" b="0" cap="none" dirty="0" err="1">
                          <a:latin typeface="Arial" charset="0"/>
                        </a:rPr>
                        <a:t>String,Date</a:t>
                      </a:r>
                      <a:r>
                        <a:rPr lang="en-US" altLang="en-US" sz="1200" b="0" cap="none" dirty="0">
                          <a:latin typeface="Arial" charset="0"/>
                        </a:rPr>
                        <a:t>) </a:t>
                      </a:r>
                      <a:r>
                        <a:rPr lang="ko-KR" altLang="en-US" sz="1200" b="0" cap="none" baseline="0" dirty="0" err="1">
                          <a:latin typeface="Arial" charset="0"/>
                        </a:rPr>
                        <a:t>메소드를</a:t>
                      </a:r>
                      <a:r>
                        <a:rPr lang="ko-KR" altLang="en-US" sz="1200" b="0" cap="none" baseline="0" dirty="0">
                          <a:latin typeface="Arial" charset="0"/>
                        </a:rPr>
                        <a:t> 통해 </a:t>
                      </a:r>
                      <a:r>
                        <a:rPr lang="en-US" altLang="ko-KR" sz="1200" b="0" cap="none" baseline="0" dirty="0">
                          <a:latin typeface="Arial" charset="0"/>
                        </a:rPr>
                        <a:t/>
                      </a:r>
                      <a:br>
                        <a:rPr lang="en-US" altLang="ko-KR" sz="1200" b="0" cap="none" baseline="0" dirty="0">
                          <a:latin typeface="Arial" charset="0"/>
                        </a:rPr>
                      </a:br>
                      <a:r>
                        <a:rPr lang="ko-KR" altLang="en-US" sz="1200" b="0" cap="none" baseline="0" dirty="0" err="1">
                          <a:latin typeface="Arial" charset="0"/>
                        </a:rPr>
                        <a:t>뷰페이지</a:t>
                      </a:r>
                      <a:r>
                        <a:rPr lang="en-US" altLang="ko-KR" sz="1200" b="0" cap="none" baseline="0" dirty="0">
                          <a:latin typeface="Arial" charset="0"/>
                        </a:rPr>
                        <a:t>(e_accounting_view.jsp)</a:t>
                      </a:r>
                      <a:r>
                        <a:rPr lang="ko-KR" altLang="en-US" sz="1200" b="0" cap="none" baseline="0" dirty="0" smtClean="0">
                          <a:latin typeface="Arial" charset="0"/>
                        </a:rPr>
                        <a:t>에 </a:t>
                      </a:r>
                      <a:r>
                        <a:rPr lang="ko-KR" altLang="en-US" sz="1200" b="0" cap="none" dirty="0" smtClean="0">
                          <a:latin typeface="Arial" charset="0"/>
                        </a:rPr>
                        <a:t>각각의 </a:t>
                      </a:r>
                      <a:r>
                        <a:rPr lang="en-US" altLang="ko-KR" sz="1200" b="0" cap="none" dirty="0">
                          <a:latin typeface="Arial" charset="0"/>
                        </a:rPr>
                        <a:t>“</a:t>
                      </a:r>
                      <a:r>
                        <a:rPr lang="ko-KR" altLang="en-US" sz="1200" b="0" cap="none" dirty="0">
                          <a:latin typeface="Arial" charset="0"/>
                        </a:rPr>
                        <a:t>전제조회</a:t>
                      </a:r>
                      <a:r>
                        <a:rPr lang="en-US" altLang="ko-KR" sz="1200" b="0" cap="none" dirty="0">
                          <a:latin typeface="Arial" charset="0"/>
                        </a:rPr>
                        <a:t>” , “</a:t>
                      </a:r>
                      <a:r>
                        <a:rPr lang="ko-KR" altLang="en-US" sz="1200" b="0" cap="none" dirty="0">
                          <a:latin typeface="Arial" charset="0"/>
                        </a:rPr>
                        <a:t>기간조회</a:t>
                      </a:r>
                      <a:r>
                        <a:rPr lang="en-US" altLang="ko-KR" sz="1200" b="0" cap="none" dirty="0">
                          <a:latin typeface="Arial" charset="0"/>
                        </a:rPr>
                        <a:t>” </a:t>
                      </a:r>
                      <a:r>
                        <a:rPr lang="ko-KR" altLang="en-US" sz="1200" b="0" cap="none" dirty="0">
                          <a:latin typeface="Arial" charset="0"/>
                        </a:rPr>
                        <a:t>로 </a:t>
                      </a:r>
                      <a:r>
                        <a:rPr lang="en-US" altLang="ko-KR" sz="1200" b="0" cap="none" dirty="0">
                          <a:latin typeface="Arial" charset="0"/>
                        </a:rPr>
                        <a:t>SELECT </a:t>
                      </a:r>
                      <a:r>
                        <a:rPr lang="ko-KR" altLang="en-US" sz="1200" b="0" cap="none" dirty="0">
                          <a:latin typeface="Arial" charset="0"/>
                        </a:rPr>
                        <a:t>질의</a:t>
                      </a:r>
                      <a:endParaRPr lang="en-US" altLang="ko-KR" sz="1200" b="0" cap="none" dirty="0">
                        <a:latin typeface="Arial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endParaRPr lang="en-US" altLang="ko-KR" sz="1200" b="0" cap="none" dirty="0">
                        <a:latin typeface="Arial" charset="0"/>
                      </a:endParaRPr>
                    </a:p>
                    <a:p>
                      <a:pPr marL="228600" indent="-22860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rabicPeriod"/>
                      </a:pPr>
                      <a:r>
                        <a:rPr lang="en-US" altLang="ko-KR" sz="1200" b="0" cap="none" dirty="0" err="1">
                          <a:latin typeface="Arial" charset="0"/>
                        </a:rPr>
                        <a:t>e_accounting_view.jsp</a:t>
                      </a:r>
                      <a:r>
                        <a:rPr lang="ko-KR" altLang="en-US" sz="1200" b="0" cap="none" dirty="0">
                          <a:latin typeface="Arial" charset="0"/>
                        </a:rPr>
                        <a:t>로 이동</a:t>
                      </a:r>
                      <a:endParaRPr lang="en-US" altLang="ko-KR" sz="1200" b="0" cap="none" dirty="0">
                        <a:latin typeface="Arial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3203124397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2080260" y="1535573"/>
            <a:ext cx="2134870" cy="516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205740" tIns="205740" rIns="205740" bIns="205740" anchor="ctr">
            <a:noAutofit/>
          </a:bodyPr>
          <a:lstStyle/>
          <a:p>
            <a:pPr algn="ctr" defTabSz="240030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ko-KR" sz="1200" b="0" cap="none" dirty="0">
                <a:latin typeface="맑은 고딕" charset="0"/>
                <a:ea typeface="맑은 고딕" charset="0"/>
              </a:rPr>
              <a:t>TargetView</a:t>
            </a:r>
            <a:br>
              <a:rPr lang="en-US" altLang="ko-KR" sz="1200" b="0" cap="none" dirty="0">
                <a:latin typeface="맑은 고딕" charset="0"/>
                <a:ea typeface="맑은 고딕" charset="0"/>
              </a:rPr>
            </a:br>
            <a:r>
              <a:rPr lang="en-US" altLang="ko-KR" sz="1200" dirty="0">
                <a:latin typeface="맑은 고딕" charset="0"/>
                <a:ea typeface="맑은 고딕" charset="0"/>
              </a:rPr>
              <a:t> e_accounting_view.jsp</a:t>
            </a:r>
            <a:endParaRPr lang="ko-KR" altLang="en-US" sz="12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7172"/>
              </p:ext>
            </p:extLst>
          </p:nvPr>
        </p:nvGraphicFramePr>
        <p:xfrm>
          <a:off x="0" y="647065"/>
          <a:ext cx="11844655" cy="612013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222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222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1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Request : </a:t>
                      </a:r>
                      <a:r>
                        <a:rPr lang="en-US" altLang="ko-KR" sz="11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e_accounting_check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/ search1</a:t>
                      </a: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043">
                <a:tc rowSpan="2" gridSpan="3"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교직원이 등록한 </a:t>
                      </a:r>
                      <a:r>
                        <a:rPr lang="en-US" altLang="ko-KR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en-US" altLang="ko-KR" sz="120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electAllbyAccNum</a:t>
                      </a:r>
                      <a:r>
                        <a:rPr lang="en-US" altLang="ko-KR" sz="12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(String)</a:t>
                      </a:r>
                      <a:r>
                        <a:rPr lang="ko-KR" altLang="en-US" sz="1200" b="0" kern="120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ACCOUNTING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전체조회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0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1.  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교직원이 등록한 </a:t>
                      </a:r>
                      <a:r>
                        <a:rPr lang="en-US" altLang="ko-KR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selectAllbyAccDate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en-US" altLang="ko-KR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String,Date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1200" b="0" kern="120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메소드를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ACCOUNTING</a:t>
                      </a:r>
                      <a:r>
                        <a:rPr lang="ko-KR" altLang="en-US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SELECT 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질의</a:t>
                      </a:r>
                      <a:r>
                        <a:rPr lang="en-US" altLang="ko-KR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기간조회</a:t>
                      </a:r>
                      <a:r>
                        <a:rPr lang="en-US" altLang="ko-KR" sz="1200" b="0" kern="120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 </a:t>
                      </a:r>
                      <a:endParaRPr lang="ko-KR" altLang="en-US" sz="12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266" name="Picture 2" descr="C:\Users\Administrator\Desktop\이미지\20170608_0117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309687"/>
            <a:ext cx="5937135" cy="2486026"/>
          </a:xfrm>
          <a:prstGeom prst="rect">
            <a:avLst/>
          </a:prstGeom>
          <a:noFill/>
        </p:spPr>
      </p:pic>
      <p:pic>
        <p:nvPicPr>
          <p:cNvPr id="2050" name="Picture 2" descr="C:\Users\Administrator\Desktop\이미지\20170613_15425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050" y="3981317"/>
            <a:ext cx="5718940" cy="2136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73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524797"/>
              </p:ext>
            </p:extLst>
          </p:nvPr>
        </p:nvGraphicFramePr>
        <p:xfrm>
          <a:off x="0" y="646430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cap="none" baseline="0" dirty="0" smtClean="0">
                          <a:latin typeface="맑은 고딕" charset="0"/>
                          <a:ea typeface="맑은 고딕" charset="0"/>
                        </a:rPr>
                        <a:t>DEP_NUM</a:t>
                      </a:r>
                      <a:r>
                        <a:rPr lang="ko-KR" altLang="en-US" sz="1200" b="0" cap="none" baseline="0" dirty="0" smtClean="0">
                          <a:latin typeface="맑은 고딕" charset="0"/>
                          <a:ea typeface="맑은 고딕" charset="0"/>
                        </a:rPr>
                        <a:t>값을 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통해 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ACCOUNTING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에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질의 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전체조회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List&lt;</a:t>
                      </a:r>
                      <a:r>
                        <a:rPr lang="en-US" altLang="ko-KR" sz="1200" b="0" dirty="0" err="1"/>
                        <a:t>AccountingDTO</a:t>
                      </a:r>
                      <a:r>
                        <a:rPr lang="en-US" altLang="ko-KR" sz="1200" b="0" dirty="0"/>
                        <a:t>&gt; 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200" dirty="0"/>
                        <a:t>1. 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e_accounting_view.jsp</a:t>
                      </a:r>
                      <a:r>
                        <a:rPr lang="ko-KR" altLang="en-US" sz="1200" dirty="0"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2290" name="Picture 2" descr="C:\Users\Administrator\Desktop\이미지\20170608_0139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35" y="1470220"/>
            <a:ext cx="6669626" cy="32132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065935"/>
              </p:ext>
            </p:extLst>
          </p:nvPr>
        </p:nvGraphicFramePr>
        <p:xfrm>
          <a:off x="0" y="646430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String</a:t>
                      </a:r>
                      <a:r>
                        <a:rPr lang="en-US" altLang="ko-KR" sz="1100" b="0" baseline="0" dirty="0"/>
                        <a:t> , Date, Date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cap="none" dirty="0">
                        <a:latin typeface="맑은 고딕" charset="0"/>
                        <a:ea typeface="맑은 고딕" charset="0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값</a:t>
                      </a:r>
                      <a:r>
                        <a:rPr lang="en-US" altLang="ko-KR" sz="1200" b="0" u="none" dirty="0"/>
                        <a:t>(DEP_NUM</a:t>
                      </a:r>
                      <a:r>
                        <a:rPr lang="en-US" altLang="ko-KR" sz="1200" b="0" u="none" dirty="0" smtClean="0"/>
                        <a:t>, </a:t>
                      </a:r>
                      <a:r>
                        <a:rPr lang="en-US" altLang="ko-KR" sz="1200" b="0" u="none" dirty="0" err="1" smtClean="0"/>
                        <a:t>start_date</a:t>
                      </a:r>
                      <a:r>
                        <a:rPr lang="en-US" altLang="ko-KR" sz="1200" b="0" u="none" dirty="0" smtClean="0"/>
                        <a:t>, </a:t>
                      </a:r>
                      <a:r>
                        <a:rPr lang="en-US" altLang="ko-KR" sz="1200" b="0" u="none" dirty="0" err="1" smtClean="0"/>
                        <a:t>end_date</a:t>
                      </a:r>
                      <a:r>
                        <a:rPr lang="en-US" altLang="ko-KR" sz="1200" b="0" u="none" dirty="0"/>
                        <a:t>)</a:t>
                      </a:r>
                      <a:r>
                        <a:rPr lang="ko-KR" altLang="en-US" sz="1200" b="0" u="none" dirty="0"/>
                        <a:t>으로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ACCOUNTING</a:t>
                      </a:r>
                      <a:r>
                        <a:rPr lang="ko-KR" altLang="en-US" sz="1200" b="0" cap="none" dirty="0">
                          <a:latin typeface="맑은 고딕" charset="0"/>
                          <a:ea typeface="맑은 고딕" charset="0"/>
                        </a:rPr>
                        <a:t>에 </a:t>
                      </a:r>
                      <a:r>
                        <a:rPr lang="en-US" altLang="ko-KR" sz="1200" b="0" cap="none" dirty="0">
                          <a:latin typeface="맑은 고딕" charset="0"/>
                          <a:ea typeface="맑은 고딕" charset="0"/>
                        </a:rPr>
                        <a:t>SELECT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질의 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200" b="0" cap="none" baseline="0" dirty="0">
                          <a:latin typeface="맑은 고딕" charset="0"/>
                          <a:ea typeface="맑은 고딕" charset="0"/>
                        </a:rPr>
                        <a:t>기간조회</a:t>
                      </a:r>
                      <a:r>
                        <a:rPr lang="en-US" altLang="ko-KR" sz="1200" b="0" cap="none" baseline="0" dirty="0"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200" b="0" u="none" dirty="0"/>
                        <a:t> 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List&lt;</a:t>
                      </a:r>
                      <a:r>
                        <a:rPr lang="en-US" altLang="ko-KR" sz="1200" b="0" dirty="0" err="1"/>
                        <a:t>AccountingDTO</a:t>
                      </a:r>
                      <a:r>
                        <a:rPr lang="en-US" altLang="ko-KR" sz="1200" b="0" dirty="0"/>
                        <a:t>&gt; 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1. SELECT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질의 시 </a:t>
                      </a: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e_accounting_view.jsp</a:t>
                      </a:r>
                      <a:r>
                        <a:rPr lang="ko-KR" altLang="en-US" sz="1200" dirty="0">
                          <a:latin typeface="맑은 고딕" charset="0"/>
                          <a:ea typeface="맑은 고딕" charset="0"/>
                        </a:rPr>
                        <a:t>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13314" name="Picture 2" descr="C:\Users\Administrator\Desktop\이미지\20170608_0142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35" y="1706137"/>
            <a:ext cx="5788160" cy="299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42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39519"/>
              </p:ext>
            </p:extLst>
          </p:nvPr>
        </p:nvGraphicFramePr>
        <p:xfrm>
          <a:off x="110834" y="691957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73605451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3175585693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151415252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95784442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10806744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16559756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CID-131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재원증명서저장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CertificateController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6862024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목록 </a:t>
                      </a:r>
                      <a:r>
                        <a:rPr lang="en-US" altLang="ko-KR" sz="1200" b="0" dirty="0" smtClean="0"/>
                        <a:t>SELECT </a:t>
                      </a:r>
                      <a:r>
                        <a:rPr lang="ko-KR" altLang="en-US" sz="1200" b="0" dirty="0" smtClean="0"/>
                        <a:t>질의 </a:t>
                      </a:r>
                      <a:r>
                        <a:rPr lang="ko-KR" altLang="en-US" sz="1200" b="0" dirty="0"/>
                        <a:t>후 다중</a:t>
                      </a:r>
                      <a:r>
                        <a:rPr lang="en-US" altLang="ko-KR" sz="1200" b="0" dirty="0"/>
                        <a:t>select box</a:t>
                      </a:r>
                      <a:r>
                        <a:rPr lang="ko-KR" altLang="en-US" sz="1200" b="0" dirty="0"/>
                        <a:t>에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발생할 때 마다 해당 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 err="1"/>
                        <a:t>회차</a:t>
                      </a:r>
                      <a:r>
                        <a:rPr lang="ko-KR" altLang="en-US" sz="1200" b="0" dirty="0"/>
                        <a:t> 별 학생 목록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dirty="0"/>
                        <a:t>STUDENT Table </a:t>
                      </a:r>
                      <a:r>
                        <a:rPr lang="en-US" altLang="ko-KR" sz="1200" b="0" dirty="0" smtClean="0"/>
                        <a:t>SELECT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dirty="0" smtClean="0"/>
                        <a:t>질의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err="1"/>
                        <a:t>certificate.jsp</a:t>
                      </a:r>
                      <a:r>
                        <a:rPr lang="ko-KR" altLang="en-US" sz="1200" b="0" dirty="0"/>
                        <a:t>에 학생 목록 출력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 선택 시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certificateStuInfo.jsp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해당 학생정보출력 및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재원증명서 내용 입력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Form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저장 버튼을 누를 시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생성 라이브러리 호출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작성된 내용을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로 생성 및 </a:t>
                      </a: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파일 다운로드 처리</a:t>
                      </a: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graphicFrame>
        <p:nvGraphicFramePr>
          <p:cNvPr id="28" name="다이어그램 27"/>
          <p:cNvGraphicFramePr/>
          <p:nvPr>
            <p:extLst>
              <p:ext uri="{D42A27DB-BD31-4B8C-83A1-F6EECF244321}">
                <p14:modId xmlns:p14="http://schemas.microsoft.com/office/powerpoint/2010/main" val="3773709525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491424" y="1445123"/>
            <a:ext cx="1425607" cy="550527"/>
            <a:chOff x="2710656" y="3792008"/>
            <a:chExt cx="2706687" cy="1624012"/>
          </a:xfrm>
        </p:grpSpPr>
        <p:sp>
          <p:nvSpPr>
            <p:cNvPr id="9" name="직사각형 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 err="1"/>
                <a:t>certificate.jsp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4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70702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Request :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downloadPDFcer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76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 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selectDepDetailGruop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호출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교육과정</a:t>
                      </a:r>
                      <a:r>
                        <a:rPr lang="en-US" altLang="ko-KR" sz="1200" b="0" dirty="0"/>
                        <a:t>/</a:t>
                      </a:r>
                      <a:r>
                        <a:rPr lang="ko-KR" altLang="en-US" sz="1200" b="0" dirty="0"/>
                        <a:t>기수의 </a:t>
                      </a:r>
                      <a:r>
                        <a:rPr lang="en-US" altLang="ko-KR" sz="1200" b="0" dirty="0"/>
                        <a:t>Change event</a:t>
                      </a:r>
                      <a:r>
                        <a:rPr lang="ko-KR" altLang="en-US" sz="1200" b="0" dirty="0"/>
                        <a:t>가 발생했을 경우 해당 학생의 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/>
                        <a:t>목록을 불러오기 위해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selectByDep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dep_num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dep_class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질의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학생을 클릭했을 경우 </a:t>
                      </a:r>
                      <a:r>
                        <a:rPr lang="en-US" altLang="ko-KR" sz="1200" b="0" dirty="0" err="1"/>
                        <a:t>RequestParameter</a:t>
                      </a:r>
                      <a:r>
                        <a:rPr lang="ko-KR" altLang="en-US" sz="1200" b="0" dirty="0"/>
                        <a:t>로 받아온 학생정보를</a:t>
                      </a: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저장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신규파일 생성 및 한글파일명으로 </a:t>
                      </a:r>
                      <a:r>
                        <a:rPr lang="en-US" altLang="ko-KR" sz="1200" b="0" dirty="0"/>
                        <a:t>encode</a:t>
                      </a:r>
                      <a:r>
                        <a:rPr lang="ko-KR" altLang="en-US" sz="1200" b="0" dirty="0"/>
                        <a:t> 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용지크기 설정 및 한글</a:t>
                      </a:r>
                      <a:r>
                        <a:rPr lang="en-US" altLang="ko-KR" sz="1200" b="0" dirty="0"/>
                        <a:t>Font , image </a:t>
                      </a:r>
                      <a:r>
                        <a:rPr lang="ko-KR" altLang="en-US" sz="1200" b="0" dirty="0"/>
                        <a:t>경로 설정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err="1"/>
                        <a:t>PdfTable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메소드 호출 및 학생정보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재원증명 정보를 </a:t>
                      </a:r>
                      <a:r>
                        <a:rPr lang="en-US" altLang="ko-KR" sz="1200" b="0" dirty="0"/>
                        <a:t>table</a:t>
                      </a:r>
                      <a:r>
                        <a:rPr lang="ko-KR" altLang="en-US" sz="1200" b="0" dirty="0"/>
                        <a:t>에 입력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/>
                        <a:t>입력된 내용을 </a:t>
                      </a:r>
                      <a:r>
                        <a:rPr lang="en-US" altLang="ko-KR" sz="1200" b="0" dirty="0"/>
                        <a:t>PDF document</a:t>
                      </a:r>
                      <a:r>
                        <a:rPr lang="ko-KR" altLang="en-US" sz="1200" b="0" dirty="0"/>
                        <a:t>에 추가</a:t>
                      </a: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PDF</a:t>
                      </a:r>
                      <a:r>
                        <a:rPr lang="ko-KR" altLang="en-US" sz="1200" b="0" dirty="0"/>
                        <a:t> 파일 다운로드</a:t>
                      </a:r>
                      <a:endParaRPr lang="en-US" altLang="ko-KR" sz="12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/>
                      </a:r>
                      <a:br>
                        <a:rPr lang="en-US" altLang="ko-KR" sz="1200" b="0" dirty="0"/>
                      </a:b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80238"/>
            <a:ext cx="2506465" cy="57773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8134" y="1079822"/>
            <a:ext cx="2084927" cy="5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설문조사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04" y="1511105"/>
            <a:ext cx="9104260" cy="46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5538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69663"/>
              </p:ext>
            </p:extLst>
          </p:nvPr>
        </p:nvGraphicFramePr>
        <p:xfrm>
          <a:off x="110835" y="691957"/>
          <a:ext cx="11844904" cy="6120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dep_num,String</a:t>
                      </a:r>
                      <a:r>
                        <a:rPr lang="en-US" altLang="ko-KR" sz="11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dep_class</a:t>
                      </a:r>
                      <a:endParaRPr lang="ko-KR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432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RequestParameter</a:t>
                      </a:r>
                      <a:r>
                        <a:rPr lang="ko-KR" altLang="en-US" sz="1200" b="0" u="none" dirty="0"/>
                        <a:t>로 넘어온 학과번호</a:t>
                      </a:r>
                      <a:r>
                        <a:rPr lang="en-US" altLang="ko-KR" sz="1200" b="0" u="none" dirty="0"/>
                        <a:t>/</a:t>
                      </a:r>
                      <a:r>
                        <a:rPr lang="ko-KR" altLang="en-US" sz="1200" b="0" u="none" dirty="0"/>
                        <a:t>학과 기수로 학생목록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 smtClean="0"/>
                        <a:t>SELECT </a:t>
                      </a:r>
                      <a:r>
                        <a:rPr lang="ko-KR" altLang="en-US" sz="1200" b="0" u="none" dirty="0" smtClean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을 </a:t>
                      </a:r>
                      <a:r>
                        <a:rPr lang="en-US" altLang="ko-KR" sz="1200" b="0" u="none" dirty="0"/>
                        <a:t>DTO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set </a:t>
                      </a:r>
                      <a:r>
                        <a:rPr lang="ko-KR" altLang="en-US" sz="1200" b="0" u="none" dirty="0"/>
                        <a:t>후 </a:t>
                      </a:r>
                      <a:r>
                        <a:rPr lang="en-US" altLang="ko-KR" sz="1200" b="0" u="none" dirty="0"/>
                        <a:t>List(</a:t>
                      </a:r>
                      <a:r>
                        <a:rPr lang="en-US" altLang="ko-KR" sz="1200" b="0" u="none" dirty="0" err="1"/>
                        <a:t>DTO</a:t>
                      </a:r>
                      <a:r>
                        <a:rPr lang="en-US" altLang="ko-KR" sz="1200" b="0" u="none" dirty="0"/>
                        <a:t>)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>add </a:t>
                      </a:r>
                      <a:r>
                        <a:rPr lang="ko-KR" altLang="en-US" sz="1200" b="0" u="none" dirty="0"/>
                        <a:t>한 뒤 </a:t>
                      </a:r>
                      <a:r>
                        <a:rPr lang="en-US" altLang="ko-KR" sz="1200" b="0" u="none" dirty="0"/>
                        <a:t>return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List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stuInfo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학생목록을 </a:t>
                      </a:r>
                      <a:r>
                        <a:rPr lang="en-US" altLang="ko-KR" sz="1200" dirty="0" err="1"/>
                        <a:t>certificate</a:t>
                      </a:r>
                      <a:r>
                        <a:rPr lang="en-US" altLang="ko-KR" sz="1200" kern="1200" dirty="0" err="1"/>
                        <a:t>.jsp</a:t>
                      </a:r>
                      <a:r>
                        <a:rPr lang="ko-KR" altLang="en-US" sz="1200" kern="1200" dirty="0"/>
                        <a:t>에 출력 및 해당 학생을 </a:t>
                      </a:r>
                      <a:r>
                        <a:rPr lang="ko-KR" altLang="en-US" sz="1200" kern="1200" dirty="0" err="1"/>
                        <a:t>클릭했을경우</a:t>
                      </a:r>
                      <a:r>
                        <a:rPr lang="ko-KR" altLang="en-US" sz="1200" kern="1200" dirty="0"/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certificateStuInfo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.jsp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 및 학생정보 출력</a:t>
                      </a:r>
                      <a:endParaRPr lang="en-US" altLang="ko-KR" sz="1200" kern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kern="1200" dirty="0"/>
                        <a:t>재원증명 용도를 입력하지 않았을 경우 </a:t>
                      </a:r>
                      <a:r>
                        <a:rPr lang="en-US" altLang="ko-KR" sz="1200" kern="1200" dirty="0"/>
                        <a:t>Alert </a:t>
                      </a:r>
                      <a:r>
                        <a:rPr lang="ko-KR" altLang="en-US" sz="1200" kern="1200" dirty="0"/>
                        <a:t>메시지 출력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5" y="1078634"/>
            <a:ext cx="6843176" cy="3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91325"/>
              </p:ext>
            </p:extLst>
          </p:nvPr>
        </p:nvGraphicFramePr>
        <p:xfrm>
          <a:off x="104504" y="686254"/>
          <a:ext cx="12060000" cy="612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320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JOB_CODE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CID-134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JOB_NAME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설문문항작성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CLASS </a:t>
                      </a:r>
                      <a:r>
                        <a:rPr lang="en-US" altLang="ko-KR" sz="1200" baseline="0" dirty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QuesionController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PROCESS FLOW</a:t>
                      </a:r>
                      <a:endParaRPr lang="ko-KR" altLang="en-US" sz="1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5400" cmpd="sng">
                      <a:noFill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000">
                <a:tc gridSpan="6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aseline="0" dirty="0" err="1"/>
                        <a:t>뷰페이지</a:t>
                      </a:r>
                      <a:r>
                        <a:rPr lang="en-US" altLang="ko-KR" sz="1200" baseline="0" dirty="0"/>
                        <a:t>(question_add_form.jsp)</a:t>
                      </a:r>
                      <a:r>
                        <a:rPr lang="ko-KR" altLang="en-US" sz="1200" baseline="0" dirty="0"/>
                        <a:t>에서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행정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ko-KR" altLang="en-US" sz="1200" baseline="0" dirty="0"/>
                        <a:t>교무 중 등록할 페이지를 </a:t>
                      </a:r>
                      <a:r>
                        <a:rPr lang="en-US" altLang="ko-KR" sz="1200" baseline="0" dirty="0"/>
                        <a:t>radio</a:t>
                      </a:r>
                      <a:r>
                        <a:rPr lang="ko-KR" altLang="en-US" sz="1200" baseline="0" dirty="0"/>
                        <a:t>버튼을 통해 구분 후 설문문항을 입력 후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등록</a:t>
                      </a:r>
                      <a:r>
                        <a:rPr lang="en-US" altLang="ko-KR" sz="1200" baseline="0" dirty="0"/>
                        <a:t>” </a:t>
                      </a:r>
                      <a:r>
                        <a:rPr lang="ko-KR" altLang="en-US" sz="1200" baseline="0" dirty="0"/>
                        <a:t>버튼을 클릭한다</a:t>
                      </a:r>
                      <a:endParaRPr lang="en-US" altLang="ko-KR" sz="120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/>
                        <a:t>Parameter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ko-KR" altLang="en-US" sz="1200" b="0" baseline="0" dirty="0" smtClean="0"/>
                        <a:t>값으로 </a:t>
                      </a:r>
                      <a:r>
                        <a:rPr lang="en-US" altLang="ko-KR" sz="1200" b="0" baseline="0" dirty="0" err="1"/>
                        <a:t>SelectByItemNum</a:t>
                      </a:r>
                      <a:r>
                        <a:rPr lang="en-US" altLang="ko-KR" sz="1200" b="0" baseline="0" dirty="0"/>
                        <a:t>(String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err="1" smtClean="0"/>
                        <a:t>메소드를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/>
                        <a:t>통해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QUESTION_ITEM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SELECT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질의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/>
                        <a:t>Return</a:t>
                      </a:r>
                      <a:r>
                        <a:rPr lang="ko-KR" altLang="en-US" sz="1200" b="0" baseline="0" dirty="0"/>
                        <a:t>값이 </a:t>
                      </a: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이 아닐 경우 </a:t>
                      </a:r>
                      <a:r>
                        <a:rPr lang="en-US" altLang="ko-KR" sz="1200" b="0" baseline="0" dirty="0" err="1"/>
                        <a:t>question_add_form.jsp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/>
                        <a:t>null</a:t>
                      </a:r>
                      <a:r>
                        <a:rPr lang="ko-KR" altLang="en-US" sz="1200" b="0" baseline="0" dirty="0"/>
                        <a:t>일 경우 </a:t>
                      </a:r>
                      <a:r>
                        <a:rPr lang="en-US" altLang="ko-KR" sz="1200" b="0" baseline="0" dirty="0"/>
                        <a:t>insert(</a:t>
                      </a:r>
                      <a:r>
                        <a:rPr lang="en-US" altLang="ko-KR" sz="1200" b="0" baseline="0" dirty="0" err="1"/>
                        <a:t>Question_item_DTO</a:t>
                      </a:r>
                      <a:r>
                        <a:rPr lang="en-US" altLang="ko-KR" sz="1200" b="0" baseline="0" dirty="0"/>
                        <a:t>) </a:t>
                      </a:r>
                      <a:r>
                        <a:rPr lang="ko-KR" altLang="en-US" sz="1200" b="0" baseline="0" dirty="0" err="1"/>
                        <a:t>메소드를</a:t>
                      </a:r>
                      <a:r>
                        <a:rPr lang="ko-KR" altLang="en-US" sz="1200" b="0" baseline="0" dirty="0"/>
                        <a:t> 통해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QUESTION_ITEM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en-US" altLang="ko-KR" sz="1200" b="0" baseline="0" dirty="0"/>
                        <a:t>INSERT </a:t>
                      </a:r>
                      <a:r>
                        <a:rPr lang="ko-KR" altLang="en-US" sz="1200" b="0" baseline="0" dirty="0"/>
                        <a:t>질의</a:t>
                      </a: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err="1"/>
                        <a:t>main.jsp</a:t>
                      </a:r>
                      <a:r>
                        <a:rPr lang="ko-KR" altLang="en-US" sz="1200" b="0" baseline="0" dirty="0"/>
                        <a:t>로 이동</a:t>
                      </a:r>
                      <a:endParaRPr lang="en-US" altLang="ko-KR" sz="1200" b="0" baseline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116883482"/>
              </p:ext>
            </p:extLst>
          </p:nvPr>
        </p:nvGraphicFramePr>
        <p:xfrm>
          <a:off x="131245" y="1874980"/>
          <a:ext cx="6009589" cy="398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그룹 7"/>
          <p:cNvGrpSpPr/>
          <p:nvPr/>
        </p:nvGrpSpPr>
        <p:grpSpPr>
          <a:xfrm>
            <a:off x="2185639" y="1445123"/>
            <a:ext cx="2152185" cy="550527"/>
            <a:chOff x="2710656" y="3792008"/>
            <a:chExt cx="2706687" cy="1624012"/>
          </a:xfrm>
        </p:grpSpPr>
        <p:sp>
          <p:nvSpPr>
            <p:cNvPr id="19" name="직사각형 18"/>
            <p:cNvSpPr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0" name="TextBox 19"/>
            <p:cNvSpPr txBox="1"/>
            <p:nvPr/>
          </p:nvSpPr>
          <p:spPr>
            <a:xfrm>
              <a:off x="2710656" y="3792008"/>
              <a:ext cx="2706687" cy="162401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05740" tIns="205740" rIns="205740" bIns="20574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kern="1200" dirty="0" err="1"/>
                <a:t>TargetView</a:t>
              </a:r>
              <a:r>
                <a:rPr lang="en-US" altLang="ko-KR" sz="1200" kern="1200" dirty="0"/>
                <a:t/>
              </a:r>
              <a:br>
                <a:rPr lang="en-US" altLang="ko-KR" sz="1200" kern="1200" dirty="0"/>
              </a:br>
              <a:r>
                <a:rPr lang="en-US" altLang="ko-KR" sz="1200" dirty="0"/>
                <a:t> main.jsp</a:t>
              </a:r>
              <a:endParaRPr lang="ko-KR" alt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94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646430"/>
            <a:ext cx="12192635" cy="6212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63575" y="0"/>
            <a:ext cx="1416685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기술소개</a:t>
            </a:r>
            <a:endParaRPr lang="ko-KR" altLang="en-US" sz="2400" b="0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32957"/>
              </p:ext>
            </p:extLst>
          </p:nvPr>
        </p:nvGraphicFramePr>
        <p:xfrm>
          <a:off x="0" y="646430"/>
          <a:ext cx="11844904" cy="5466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CONTROLLER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Request : </a:t>
                      </a:r>
                      <a:r>
                        <a:rPr lang="en-US" altLang="ko-KR" sz="1100" dirty="0"/>
                        <a:t>Evaladd1 </a:t>
                      </a:r>
                    </a:p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5040000"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b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Parameter</a:t>
                      </a:r>
                      <a:r>
                        <a:rPr lang="ko-KR" altLang="en-US" sz="1200" b="0" dirty="0" smtClean="0"/>
                        <a:t>로 </a:t>
                      </a:r>
                      <a:r>
                        <a:rPr lang="ko-KR" altLang="en-US" sz="1200" b="0" dirty="0"/>
                        <a:t>받은 </a:t>
                      </a:r>
                      <a:r>
                        <a:rPr lang="en-US" altLang="ko-KR" sz="1200" b="0" dirty="0" err="1"/>
                        <a:t>item_num</a:t>
                      </a:r>
                      <a:r>
                        <a:rPr lang="ko-KR" altLang="en-US" sz="1200" b="0" dirty="0" smtClean="0"/>
                        <a:t>값으로 </a:t>
                      </a:r>
                      <a:r>
                        <a:rPr lang="en-US" altLang="ko-KR" sz="1200" b="0" dirty="0" err="1"/>
                        <a:t>selectByItemNum</a:t>
                      </a:r>
                      <a:r>
                        <a:rPr lang="en-US" altLang="ko-KR" sz="1200" b="0" dirty="0"/>
                        <a:t>(String)</a:t>
                      </a:r>
                      <a:br>
                        <a:rPr lang="en-US" altLang="ko-KR" sz="1200" b="0" dirty="0"/>
                      </a:br>
                      <a:r>
                        <a:rPr lang="ko-KR" altLang="en-US" sz="1200" b="0" dirty="0" err="1"/>
                        <a:t>메소드를</a:t>
                      </a:r>
                      <a:r>
                        <a:rPr lang="ko-KR" altLang="en-US" sz="1200" b="0" dirty="0"/>
                        <a:t> 통해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QUESTION_ITEM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SELECT</a:t>
                      </a:r>
                      <a:r>
                        <a:rPr lang="ko-KR" altLang="en-US" sz="1200" b="0" dirty="0"/>
                        <a:t>질의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2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Return</a:t>
                      </a:r>
                      <a:r>
                        <a:rPr lang="ko-KR" altLang="en-US" sz="1200" b="0" dirty="0" smtClean="0"/>
                        <a:t>값이 </a:t>
                      </a:r>
                      <a:r>
                        <a:rPr lang="en-US" altLang="ko-KR" sz="1200" b="0" dirty="0" smtClean="0"/>
                        <a:t>null</a:t>
                      </a:r>
                      <a:r>
                        <a:rPr lang="ko-KR" altLang="en-US" sz="1200" b="0" dirty="0"/>
                        <a:t>이 아닐 </a:t>
                      </a:r>
                      <a:r>
                        <a:rPr lang="ko-KR" altLang="en-US" sz="1200" b="0" baseline="0" dirty="0"/>
                        <a:t>경우 </a:t>
                      </a:r>
                      <a:r>
                        <a:rPr lang="en-US" altLang="ko-KR" sz="1200" b="0" baseline="0" dirty="0" err="1"/>
                        <a:t>question_add_form.jsp</a:t>
                      </a:r>
                      <a:r>
                        <a:rPr lang="ko-KR" altLang="en-US" sz="1200" b="0" baseline="0" dirty="0"/>
                        <a:t>로 </a:t>
                      </a:r>
                      <a:r>
                        <a:rPr lang="en-US" altLang="ko-KR" sz="1200" b="0" baseline="0" dirty="0"/>
                        <a:t>return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/>
                        <a:t>null</a:t>
                      </a:r>
                      <a:r>
                        <a:rPr lang="ko-KR" altLang="en-US" sz="1200" b="0" dirty="0"/>
                        <a:t>일 경우 </a:t>
                      </a:r>
                      <a:r>
                        <a:rPr lang="en-US" altLang="ko-KR" sz="1200" b="0" dirty="0"/>
                        <a:t>insert(</a:t>
                      </a:r>
                      <a:r>
                        <a:rPr lang="en-US" altLang="ko-KR" sz="1200" b="0" baseline="0" dirty="0" err="1"/>
                        <a:t>Question_item_DTO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err="1" smtClean="0"/>
                        <a:t>메소드를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/>
                        <a:t>통해</a:t>
                      </a:r>
                      <a:r>
                        <a:rPr lang="en-US" altLang="ko-KR" sz="1200" b="0" baseline="0" dirty="0"/>
                        <a:t/>
                      </a:r>
                      <a:br>
                        <a:rPr lang="en-US" altLang="ko-KR" sz="1200" b="0" baseline="0" dirty="0"/>
                      </a:br>
                      <a:r>
                        <a:rPr lang="en-US" altLang="ko-KR" sz="1200" b="0" baseline="0" dirty="0"/>
                        <a:t>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QUESTION_ITEM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INSERT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질의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</a:tbl>
          </a:graphicData>
        </a:graphic>
      </p:graphicFrame>
      <p:pic>
        <p:nvPicPr>
          <p:cNvPr id="11" name="그림 10" descr="C:/Users/Administrator/AppData/Roaming/PolarisOffice/ETemp/4184_4528768/fImage160714369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416203"/>
            <a:ext cx="6588958" cy="45385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2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430"/>
            <a:ext cx="12192000" cy="621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기술소개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2875"/>
              </p:ext>
            </p:extLst>
          </p:nvPr>
        </p:nvGraphicFramePr>
        <p:xfrm>
          <a:off x="0" y="646430"/>
          <a:ext cx="11844904" cy="65003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97059047"/>
                    </a:ext>
                  </a:extLst>
                </a:gridCol>
                <a:gridCol w="1440000">
                  <a:extLst>
                    <a:ext uri="{9D8B030D-6E8A-4147-A177-3AD203B41FA5}">
                      <a16:colId xmlns="" xmlns:a16="http://schemas.microsoft.com/office/drawing/2014/main" val="863028811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3263348866"/>
                    </a:ext>
                  </a:extLst>
                </a:gridCol>
                <a:gridCol w="5022452">
                  <a:extLst>
                    <a:ext uri="{9D8B030D-6E8A-4147-A177-3AD203B41FA5}">
                      <a16:colId xmlns="" xmlns:a16="http://schemas.microsoft.com/office/drawing/2014/main" val="1088132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DAO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Parameter : </a:t>
                      </a:r>
                      <a:r>
                        <a:rPr lang="en-US" altLang="ko-KR" sz="1100" b="0" baseline="0" dirty="0"/>
                        <a:t> String / </a:t>
                      </a:r>
                      <a:r>
                        <a:rPr lang="en-US" altLang="ko-KR" sz="1100" b="0" baseline="0" dirty="0" err="1"/>
                        <a:t>Question_itemDTO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7402738"/>
                  </a:ext>
                </a:extLst>
              </a:tr>
              <a:tr h="2350154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</a:t>
                      </a:r>
                      <a:r>
                        <a:rPr lang="en-US" altLang="ko-KR" sz="1200" b="0" u="none" dirty="0" err="1"/>
                        <a:t>item_num</a:t>
                      </a:r>
                      <a:r>
                        <a:rPr lang="ko-KR" altLang="en-US" sz="1200" b="0" u="none" dirty="0"/>
                        <a:t>값으로 </a:t>
                      </a:r>
                      <a:r>
                        <a:rPr lang="en-US" altLang="ko-KR" sz="1200" b="0" u="none" dirty="0"/>
                        <a:t>QUESTION_ITEM</a:t>
                      </a:r>
                      <a:r>
                        <a:rPr lang="ko-KR" altLang="en-US" sz="1200" b="0" u="none" dirty="0"/>
                        <a:t>에 </a:t>
                      </a:r>
                      <a:r>
                        <a:rPr lang="en-US" altLang="ko-KR" sz="1200" b="0" u="none" dirty="0"/>
                        <a:t/>
                      </a:r>
                      <a:br>
                        <a:rPr lang="en-US" altLang="ko-KR" sz="1200" b="0" u="none" dirty="0"/>
                      </a:br>
                      <a:r>
                        <a:rPr lang="en-US" altLang="ko-KR" sz="1200" b="0" u="none" dirty="0"/>
                        <a:t>SELECT </a:t>
                      </a:r>
                      <a:r>
                        <a:rPr lang="ko-KR" altLang="en-US" sz="1200" b="0" u="none" dirty="0"/>
                        <a:t>질의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 </a:t>
                      </a:r>
                      <a:r>
                        <a:rPr lang="ko-KR" altLang="en-US" sz="1200" b="0" u="none" dirty="0"/>
                        <a:t>이 아닐경우 </a:t>
                      </a:r>
                      <a:r>
                        <a:rPr lang="en-US" altLang="ko-KR" sz="1200" b="0" u="none" dirty="0"/>
                        <a:t>DTO Column</a:t>
                      </a:r>
                      <a:r>
                        <a:rPr lang="ko-KR" altLang="en-US" sz="1200" b="0" u="none" dirty="0"/>
                        <a:t>값 </a:t>
                      </a:r>
                      <a:r>
                        <a:rPr lang="en-US" altLang="ko-KR" sz="1200" b="0" u="none" dirty="0"/>
                        <a:t>set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u="none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u="none" dirty="0" err="1"/>
                        <a:t>ResultSet</a:t>
                      </a:r>
                      <a:r>
                        <a:rPr lang="ko-KR" altLang="en-US" sz="1200" b="0" u="none" dirty="0"/>
                        <a:t>이 </a:t>
                      </a:r>
                      <a:r>
                        <a:rPr lang="en-US" altLang="ko-KR" sz="1200" b="0" u="none" dirty="0"/>
                        <a:t>null</a:t>
                      </a:r>
                      <a:r>
                        <a:rPr lang="ko-KR" altLang="en-US" sz="1200" b="0" u="none" dirty="0"/>
                        <a:t>일 경우 </a:t>
                      </a:r>
                      <a:r>
                        <a:rPr lang="en-US" altLang="ko-KR" sz="1200" b="0" u="none" dirty="0"/>
                        <a:t>null return</a:t>
                      </a:r>
                      <a:endParaRPr lang="ko-KR" altLang="en-US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4734974"/>
                  </a:ext>
                </a:extLst>
              </a:tr>
              <a:tr h="23501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u="none" dirty="0"/>
                        <a:t>Parameter</a:t>
                      </a:r>
                      <a:r>
                        <a:rPr lang="ko-KR" altLang="en-US" sz="1200" b="0" u="none" dirty="0"/>
                        <a:t>로 넘어온 값으로 </a:t>
                      </a:r>
                      <a:r>
                        <a:rPr lang="en-US" altLang="ko-KR" sz="1200" b="0" u="none" dirty="0" err="1"/>
                        <a:t>PreparedStatement</a:t>
                      </a:r>
                      <a:r>
                        <a:rPr lang="ko-KR" altLang="en-US" sz="1200" b="0" u="none" dirty="0"/>
                        <a:t>를 변수 선언한</a:t>
                      </a:r>
                      <a:r>
                        <a:rPr lang="en-US" altLang="ko-KR" sz="1200" b="0" u="none" dirty="0" err="1"/>
                        <a:t>pstmt</a:t>
                      </a:r>
                      <a:r>
                        <a:rPr lang="ko-KR" altLang="en-US" sz="1200" b="0" u="none" dirty="0"/>
                        <a:t>에 각각의 </a:t>
                      </a:r>
                      <a:r>
                        <a:rPr lang="en-US" altLang="ko-KR" sz="1200" b="0" u="none" dirty="0"/>
                        <a:t>value</a:t>
                      </a:r>
                      <a:r>
                        <a:rPr lang="ko-KR" altLang="en-US" sz="1200" b="0" u="none" dirty="0"/>
                        <a:t>로 </a:t>
                      </a:r>
                      <a:r>
                        <a:rPr lang="en-US" altLang="ko-KR" sz="1200" b="0" u="none" dirty="0"/>
                        <a:t>QUESTION_ITEM</a:t>
                      </a:r>
                      <a:r>
                        <a:rPr lang="ko-KR" altLang="en-US" sz="1200" b="0" u="none" dirty="0"/>
                        <a:t>에  </a:t>
                      </a:r>
                      <a:r>
                        <a:rPr lang="en-US" altLang="ko-KR" sz="1200" b="0" u="none" dirty="0"/>
                        <a:t>INSERT </a:t>
                      </a:r>
                      <a:r>
                        <a:rPr lang="ko-KR" altLang="en-US" sz="1200" b="0" u="none" dirty="0"/>
                        <a:t>질의</a:t>
                      </a:r>
                      <a:endParaRPr lang="en-US" altLang="ko-KR" sz="1200" b="0" u="none" dirty="0"/>
                    </a:p>
                    <a:p>
                      <a:pPr marL="228600" indent="-228600" algn="l" latinLnBrk="1">
                        <a:buNone/>
                      </a:pPr>
                      <a:endParaRPr lang="en-US" altLang="ko-KR" sz="12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9F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TARGET VIEW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MODEL : null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3407362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이 아니면 </a:t>
                      </a:r>
                      <a:r>
                        <a:rPr lang="en-US" altLang="ko-KR" sz="1200" baseline="0" dirty="0" err="1"/>
                        <a:t>question_add_form.jsp</a:t>
                      </a:r>
                      <a:r>
                        <a:rPr lang="ko-KR" altLang="en-US" sz="1200" dirty="0"/>
                        <a:t>로 이동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/>
                        <a:t>SELECT </a:t>
                      </a:r>
                      <a:r>
                        <a:rPr lang="ko-KR" altLang="en-US" sz="1200" dirty="0"/>
                        <a:t>질의 시 </a:t>
                      </a:r>
                      <a:r>
                        <a:rPr lang="en-US" altLang="ko-KR" sz="1200" dirty="0"/>
                        <a:t>return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 smtClean="0"/>
                        <a:t>이면 </a:t>
                      </a:r>
                      <a:r>
                        <a:rPr lang="en-US" altLang="ko-KR" sz="1200" dirty="0"/>
                        <a:t>INSERT </a:t>
                      </a:r>
                      <a:r>
                        <a:rPr lang="ko-KR" altLang="en-US" sz="1200" dirty="0"/>
                        <a:t>질의 후 </a:t>
                      </a:r>
                      <a:r>
                        <a:rPr lang="en-US" altLang="ko-KR" sz="1200" dirty="0" err="1"/>
                        <a:t>main.jsp</a:t>
                      </a:r>
                      <a:r>
                        <a:rPr lang="ko-KR" altLang="en-US" sz="1200" dirty="0"/>
                        <a:t>로 이동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3369083"/>
                  </a:ext>
                </a:extLst>
              </a:tr>
            </a:tbl>
          </a:graphicData>
        </a:graphic>
      </p:graphicFrame>
      <p:pic>
        <p:nvPicPr>
          <p:cNvPr id="9" name="Picture 3" descr="C:\Users\Administrator\Desktop\이미지\20170608_2132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714" y="3198104"/>
            <a:ext cx="4427962" cy="2472660"/>
          </a:xfrm>
          <a:prstGeom prst="rect">
            <a:avLst/>
          </a:prstGeom>
          <a:noFill/>
        </p:spPr>
      </p:pic>
      <p:pic>
        <p:nvPicPr>
          <p:cNvPr id="4098" name="Picture 2" descr="C:\Users\Administrator\Desktop\이미지\20170610_1241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713" y="1066529"/>
            <a:ext cx="4516775" cy="2148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57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866665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Project 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일정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일정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인애\Desktop\KakaoTalk_20170614_1606225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87" y="1321080"/>
            <a:ext cx="8903825" cy="54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44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lt"/>
                <a:ea typeface="+mn-ea"/>
              </a:rPr>
              <a:t>Project </a:t>
            </a: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조직도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lt"/>
                <a:ea typeface="+mn-ea"/>
              </a:rPr>
              <a:t>조직도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8880" y="4700270"/>
            <a:ext cx="0" cy="14528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89990" y="4091305"/>
            <a:ext cx="1863090" cy="4883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김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8" idx="0"/>
          </p:cNvCxnSpPr>
          <p:nvPr/>
        </p:nvCxnSpPr>
        <p:spPr>
          <a:xfrm flipV="1">
            <a:off x="2121535" y="3587115"/>
            <a:ext cx="0" cy="50419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86815" y="4700270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86815" y="6164580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58895" y="4091305"/>
            <a:ext cx="1863090" cy="4883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송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12" idx="0"/>
          </p:cNvCxnSpPr>
          <p:nvPr/>
        </p:nvCxnSpPr>
        <p:spPr>
          <a:xfrm flipV="1">
            <a:off x="4790440" y="3587115"/>
            <a:ext cx="0" cy="50419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858895" y="4700270"/>
            <a:ext cx="0" cy="14528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47465" y="4700270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847465" y="6164580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520180" y="4091305"/>
            <a:ext cx="1863090" cy="4883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이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8" idx="0"/>
          </p:cNvCxnSpPr>
          <p:nvPr/>
        </p:nvCxnSpPr>
        <p:spPr>
          <a:xfrm flipV="1">
            <a:off x="7451725" y="3587115"/>
            <a:ext cx="0" cy="50419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520180" y="4679315"/>
            <a:ext cx="0" cy="14528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508750" y="4679315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508750" y="6143625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185910" y="4091305"/>
            <a:ext cx="1863090" cy="4883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장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0"/>
          </p:cNvCxnSpPr>
          <p:nvPr/>
        </p:nvCxnSpPr>
        <p:spPr>
          <a:xfrm flipV="1">
            <a:off x="10117455" y="3587115"/>
            <a:ext cx="3175" cy="50419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185910" y="4679315"/>
            <a:ext cx="0" cy="14528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9174480" y="4679315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174480" y="6143625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21535" y="3598545"/>
            <a:ext cx="7992110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121535" y="2286635"/>
            <a:ext cx="0" cy="131254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91260" y="1863090"/>
            <a:ext cx="1863090" cy="4883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김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rot="16200000" flipH="1">
            <a:off x="2479358" y="2662237"/>
            <a:ext cx="1527093" cy="245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230245" y="1899920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246147" y="3411936"/>
            <a:ext cx="29591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64230" y="1965325"/>
            <a:ext cx="2961005" cy="132343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System </a:t>
            </a:r>
            <a:r>
              <a:rPr lang="ko-KR" altLang="en-US" sz="2000" dirty="0"/>
              <a:t>종합 테스터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회원기능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시험기능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교수</a:t>
            </a:r>
            <a:r>
              <a:rPr lang="en-US" altLang="ko-KR" sz="2000" dirty="0"/>
              <a:t>DB </a:t>
            </a:r>
            <a:r>
              <a:rPr lang="ko-KR" altLang="en-US" sz="2000" dirty="0"/>
              <a:t>구축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25245" y="4918710"/>
            <a:ext cx="2315845" cy="101536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학과관리기능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교과목관리기능 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교과목</a:t>
            </a:r>
            <a:r>
              <a:rPr lang="en-US" altLang="ko-KR" sz="2000" dirty="0"/>
              <a:t>DB </a:t>
            </a:r>
            <a:r>
              <a:rPr lang="ko-KR" altLang="en-US" sz="2000" dirty="0"/>
              <a:t>구축</a:t>
            </a:r>
            <a:endParaRPr lang="en-US" altLang="ko-KR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977005" y="4918075"/>
            <a:ext cx="2217061" cy="10156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일정기능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행정기능 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교직원</a:t>
            </a:r>
            <a:r>
              <a:rPr lang="en-US" altLang="ko-KR" sz="2000" dirty="0"/>
              <a:t>DB </a:t>
            </a:r>
            <a:r>
              <a:rPr lang="ko-KR" altLang="en-US" sz="2000" dirty="0"/>
              <a:t>구축</a:t>
            </a:r>
            <a:endParaRPr lang="en-US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637655" y="4918075"/>
            <a:ext cx="2154555" cy="101536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성적기능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출결기능 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출결</a:t>
            </a:r>
            <a:r>
              <a:rPr lang="en-US" altLang="ko-KR" sz="2000" dirty="0"/>
              <a:t>DB </a:t>
            </a:r>
            <a:r>
              <a:rPr lang="ko-KR" altLang="en-US" sz="2000" dirty="0"/>
              <a:t>구축</a:t>
            </a:r>
            <a:endParaRPr lang="en-US" altLang="ko-KR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296400" y="4918075"/>
            <a:ext cx="2154555" cy="101536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성적기능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출결기능 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학생</a:t>
            </a:r>
            <a:r>
              <a:rPr lang="en-US" altLang="ko-KR" sz="2000" dirty="0"/>
              <a:t>DB </a:t>
            </a:r>
            <a:r>
              <a:rPr lang="ko-KR" altLang="en-US" sz="2000" dirty="0"/>
              <a:t>구축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004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" y="646331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403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  <a:ea typeface="+mn-ea"/>
              </a:rPr>
              <a:t>디렉터리 관리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394" y="738589"/>
            <a:ext cx="20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lt"/>
                <a:ea typeface="+mn-ea"/>
              </a:rPr>
              <a:t>디렉터리 관리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75945" y="1264920"/>
            <a:ext cx="914400" cy="914400"/>
            <a:chOff x="952500" y="1264920"/>
            <a:chExt cx="914400" cy="914400"/>
          </a:xfrm>
        </p:grpSpPr>
        <p:pic>
          <p:nvPicPr>
            <p:cNvPr id="8" name="그래픽 2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2500" y="1264920"/>
              <a:ext cx="914400" cy="914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33145" y="16567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REAL</a:t>
              </a:r>
              <a:endParaRPr lang="ko-KR" altLang="en-US" b="1" dirty="0">
                <a:latin typeface="+mn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19807" y="1398905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lt"/>
              </a:rPr>
              <a:t>최상위 디렉터리</a:t>
            </a:r>
            <a:endParaRPr lang="en-US" altLang="ko-KR" dirty="0">
              <a:latin typeface="+mn-lt"/>
            </a:endParaRPr>
          </a:p>
          <a:p>
            <a:pPr algn="ctr"/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프로젝트명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cxnSp>
        <p:nvCxnSpPr>
          <p:cNvPr id="15" name="연결선: 꺾임 41"/>
          <p:cNvCxnSpPr>
            <a:cxnSpLocks/>
          </p:cNvCxnSpPr>
          <p:nvPr/>
        </p:nvCxnSpPr>
        <p:spPr>
          <a:xfrm rot="16200000" flipH="1">
            <a:off x="1781143" y="1378260"/>
            <a:ext cx="94615" cy="168148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669191" y="1936115"/>
            <a:ext cx="914400" cy="914400"/>
            <a:chOff x="3091180" y="1816735"/>
            <a:chExt cx="914400" cy="914400"/>
          </a:xfrm>
        </p:grpSpPr>
        <p:pic>
          <p:nvPicPr>
            <p:cNvPr id="17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81045" y="2208530"/>
              <a:ext cx="494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+mn-lt"/>
                </a:rPr>
                <a:t>src</a:t>
              </a:r>
              <a:endParaRPr lang="ko-KR" altLang="en-US" b="1" dirty="0">
                <a:latin typeface="+mn-lt"/>
              </a:endParaRPr>
            </a:p>
          </p:txBody>
        </p:sp>
      </p:grpSp>
      <p:cxnSp>
        <p:nvCxnSpPr>
          <p:cNvPr id="19" name="연결선: 꺾임 45"/>
          <p:cNvCxnSpPr/>
          <p:nvPr/>
        </p:nvCxnSpPr>
        <p:spPr>
          <a:xfrm rot="16200000" flipH="1">
            <a:off x="3830751" y="1985328"/>
            <a:ext cx="94615" cy="168148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718799" y="2368868"/>
            <a:ext cx="914400" cy="914400"/>
            <a:chOff x="3091180" y="1816735"/>
            <a:chExt cx="914400" cy="914400"/>
          </a:xfrm>
        </p:grpSpPr>
        <p:pic>
          <p:nvPicPr>
            <p:cNvPr id="21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185138" y="2208530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JAVA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62691" y="3328469"/>
            <a:ext cx="1226618" cy="914400"/>
            <a:chOff x="2935071" y="1816735"/>
            <a:chExt cx="1226618" cy="914400"/>
          </a:xfrm>
        </p:grpSpPr>
        <p:pic>
          <p:nvPicPr>
            <p:cNvPr id="24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935071" y="2173653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resources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63680" y="4343151"/>
            <a:ext cx="1049646" cy="914400"/>
            <a:chOff x="3036060" y="1816735"/>
            <a:chExt cx="1049646" cy="914400"/>
          </a:xfrm>
        </p:grpSpPr>
        <p:pic>
          <p:nvPicPr>
            <p:cNvPr id="27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036060" y="2205349"/>
              <a:ext cx="1049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latin typeface="+mn-lt"/>
                </a:rPr>
                <a:t>webapp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18654" y="4347305"/>
            <a:ext cx="914400" cy="914400"/>
            <a:chOff x="3091180" y="1816735"/>
            <a:chExt cx="914400" cy="914400"/>
          </a:xfrm>
        </p:grpSpPr>
        <p:pic>
          <p:nvPicPr>
            <p:cNvPr id="30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91180" y="2208530"/>
              <a:ext cx="900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scripts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11632" y="5840233"/>
            <a:ext cx="1176925" cy="914400"/>
            <a:chOff x="3008009" y="1816735"/>
            <a:chExt cx="1176925" cy="914400"/>
          </a:xfrm>
        </p:grpSpPr>
        <p:pic>
          <p:nvPicPr>
            <p:cNvPr id="33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008009" y="2208530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WEB-INF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962996" y="2571273"/>
            <a:ext cx="914400" cy="914400"/>
            <a:chOff x="3091180" y="1816735"/>
            <a:chExt cx="914400" cy="914400"/>
          </a:xfrm>
        </p:grpSpPr>
        <p:pic>
          <p:nvPicPr>
            <p:cNvPr id="37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51036" y="2204525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Bean</a:t>
              </a:r>
              <a:endParaRPr lang="ko-KR" altLang="en-US" b="1" dirty="0">
                <a:latin typeface="+mn-lt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62993" y="3358771"/>
            <a:ext cx="1283172" cy="914400"/>
            <a:chOff x="2943086" y="1816735"/>
            <a:chExt cx="1283172" cy="914400"/>
          </a:xfrm>
        </p:grpSpPr>
        <p:pic>
          <p:nvPicPr>
            <p:cNvPr id="40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943086" y="2189551"/>
              <a:ext cx="1283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Controller</a:t>
              </a:r>
              <a:endParaRPr lang="ko-KR" altLang="en-US" b="1" dirty="0">
                <a:latin typeface="+mn-lt"/>
              </a:endParaRPr>
            </a:p>
          </p:txBody>
        </p:sp>
      </p:grpSp>
      <p:cxnSp>
        <p:nvCxnSpPr>
          <p:cNvPr id="42" name="연결선: 꺾임 45"/>
          <p:cNvCxnSpPr/>
          <p:nvPr/>
        </p:nvCxnSpPr>
        <p:spPr>
          <a:xfrm rot="16200000" flipH="1">
            <a:off x="5968471" y="2395221"/>
            <a:ext cx="94615" cy="168148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58"/>
          <p:cNvCxnSpPr/>
          <p:nvPr/>
        </p:nvCxnSpPr>
        <p:spPr>
          <a:xfrm>
            <a:off x="6071287" y="3283642"/>
            <a:ext cx="808538" cy="61515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58"/>
          <p:cNvCxnSpPr>
            <a:endCxn id="25" idx="1"/>
          </p:cNvCxnSpPr>
          <p:nvPr/>
        </p:nvCxnSpPr>
        <p:spPr>
          <a:xfrm rot="16200000" flipH="1">
            <a:off x="3573374" y="2880735"/>
            <a:ext cx="999535" cy="9791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58"/>
          <p:cNvCxnSpPr/>
          <p:nvPr/>
        </p:nvCxnSpPr>
        <p:spPr>
          <a:xfrm rot="16200000" flipH="1">
            <a:off x="3573374" y="3880271"/>
            <a:ext cx="999535" cy="9791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97795" y="2910178"/>
            <a:ext cx="30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lt"/>
              </a:rPr>
              <a:t>처리빈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저장빈 클래스 파일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0085" y="3713260"/>
            <a:ext cx="318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lt"/>
              </a:rPr>
              <a:t>액션</a:t>
            </a:r>
            <a:r>
              <a:rPr lang="en-US" altLang="ko-KR" dirty="0">
                <a:latin typeface="+mn-lt"/>
              </a:rPr>
              <a:t>(Controller) </a:t>
            </a:r>
            <a:r>
              <a:rPr lang="ko-KR" altLang="en-US" dirty="0">
                <a:latin typeface="+mn-lt"/>
              </a:rPr>
              <a:t>클래스 파일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91270" y="4126728"/>
            <a:ext cx="30320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lt"/>
              </a:rPr>
              <a:t>경로지정 </a:t>
            </a:r>
            <a:r>
              <a:rPr lang="en-US" altLang="ko-KR" dirty="0">
                <a:latin typeface="+mn-lt"/>
              </a:rPr>
              <a:t>Xml </a:t>
            </a:r>
            <a:r>
              <a:rPr lang="ko-KR" altLang="en-US" dirty="0">
                <a:latin typeface="+mn-lt"/>
              </a:rPr>
              <a:t>파일</a:t>
            </a:r>
            <a:r>
              <a:rPr lang="en-US" altLang="ko-KR" dirty="0">
                <a:latin typeface="+mn-lt"/>
              </a:rPr>
              <a:t> </a:t>
            </a:r>
            <a:endParaRPr lang="ko-KR" altLang="en-US" dirty="0"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13699" y="4691270"/>
            <a:ext cx="294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lt"/>
              </a:rPr>
              <a:t>JQuery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사용 </a:t>
            </a:r>
            <a:r>
              <a:rPr lang="en-US" altLang="ko-KR" dirty="0" err="1">
                <a:latin typeface="+mn-lt"/>
              </a:rPr>
              <a:t>js</a:t>
            </a:r>
            <a:r>
              <a:rPr lang="ko-KR" altLang="en-US" dirty="0">
                <a:latin typeface="+mn-lt"/>
              </a:rPr>
              <a:t>파일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7004072" y="5072197"/>
            <a:ext cx="914400" cy="914400"/>
            <a:chOff x="3091180" y="1816735"/>
            <a:chExt cx="914400" cy="914400"/>
          </a:xfrm>
        </p:grpSpPr>
        <p:pic>
          <p:nvPicPr>
            <p:cNvPr id="53" name="그래픽 26"/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1180" y="1816735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3242255" y="219262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lt"/>
                </a:rPr>
                <a:t>CSS</a:t>
              </a:r>
              <a:endParaRPr lang="ko-KR" altLang="en-US" b="1" dirty="0">
                <a:latin typeface="+mn-lt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5812403" y="4937760"/>
            <a:ext cx="1065475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연결선: 꺾임 58"/>
          <p:cNvCxnSpPr/>
          <p:nvPr/>
        </p:nvCxnSpPr>
        <p:spPr>
          <a:xfrm>
            <a:off x="6104417" y="4938839"/>
            <a:ext cx="808538" cy="61515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5400000">
            <a:off x="6058894" y="5915770"/>
            <a:ext cx="906449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496216" y="6361046"/>
            <a:ext cx="397565" cy="79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213697" y="5534108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lt"/>
              </a:rPr>
              <a:t>CSS </a:t>
            </a:r>
            <a:r>
              <a:rPr lang="ko-KR" altLang="en-US" dirty="0">
                <a:latin typeface="+mn-lt"/>
              </a:rPr>
              <a:t>사용 </a:t>
            </a:r>
            <a:r>
              <a:rPr lang="en-US" altLang="ko-KR" dirty="0" err="1">
                <a:latin typeface="+mn-lt"/>
              </a:rPr>
              <a:t>css</a:t>
            </a:r>
            <a:r>
              <a:rPr lang="ko-KR" altLang="en-US" dirty="0">
                <a:latin typeface="+mn-lt"/>
              </a:rPr>
              <a:t>파일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05746" y="6273580"/>
            <a:ext cx="252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n-lt"/>
              </a:rPr>
              <a:t>뷰</a:t>
            </a:r>
            <a:r>
              <a:rPr lang="ko-KR" altLang="en-US" dirty="0">
                <a:latin typeface="+mn-lt"/>
              </a:rPr>
              <a:t> 페이지 </a:t>
            </a:r>
            <a:r>
              <a:rPr lang="en-US" altLang="ko-KR" dirty="0" err="1">
                <a:latin typeface="+mn-lt"/>
              </a:rPr>
              <a:t>jsp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32345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4481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사용된 프로그램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0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사용 프로그램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2474" y="1631905"/>
            <a:ext cx="2819400" cy="661670"/>
          </a:xfrm>
          <a:prstGeom prst="rect">
            <a:avLst/>
          </a:prstGeom>
        </p:spPr>
      </p:pic>
      <p:grpSp>
        <p:nvGrpSpPr>
          <p:cNvPr id="3" name="그룹 7"/>
          <p:cNvGrpSpPr/>
          <p:nvPr/>
        </p:nvGrpSpPr>
        <p:grpSpPr>
          <a:xfrm>
            <a:off x="8732548" y="3150633"/>
            <a:ext cx="3305089" cy="1218565"/>
            <a:chOff x="4728845" y="2073275"/>
            <a:chExt cx="3305089" cy="121856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073275"/>
              <a:ext cx="1218565" cy="121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862955" y="2708910"/>
              <a:ext cx="2170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/>
                <a:t>SQL Developer</a:t>
              </a:r>
              <a:endParaRPr lang="ko-KR" altLang="en-US" sz="2200" b="1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8559" y="1488481"/>
            <a:ext cx="2273300" cy="8629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/>
          <a:srcRect l="8370" t="10876" r="10876" b="40067"/>
          <a:stretch/>
        </p:blipFill>
        <p:spPr>
          <a:xfrm>
            <a:off x="3105123" y="3151505"/>
            <a:ext cx="2273300" cy="12299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76" y="4624676"/>
            <a:ext cx="2233324" cy="22333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300"/>
            <a:ext cx="3611226" cy="1866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7" y="1173146"/>
            <a:ext cx="2582572" cy="12396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672" y="1212811"/>
            <a:ext cx="2802528" cy="14012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667000"/>
            <a:ext cx="2061845" cy="2061845"/>
          </a:xfrm>
          <a:prstGeom prst="rect">
            <a:avLst/>
          </a:prstGeom>
        </p:spPr>
      </p:pic>
      <p:pic>
        <p:nvPicPr>
          <p:cNvPr id="1026" name="Picture 2" descr="C:\Users\hk\Desktop\bootstrap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53250" y="4947916"/>
            <a:ext cx="2240269" cy="1863904"/>
          </a:xfrm>
          <a:prstGeom prst="rect">
            <a:avLst/>
          </a:prstGeom>
          <a:noFill/>
        </p:spPr>
      </p:pic>
      <p:pic>
        <p:nvPicPr>
          <p:cNvPr id="1027" name="Picture 3" descr="C:\Users\hk\Desktop\MySQ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24913" y="4861655"/>
            <a:ext cx="2825088" cy="1767745"/>
          </a:xfrm>
          <a:prstGeom prst="rect">
            <a:avLst/>
          </a:prstGeom>
          <a:noFill/>
        </p:spPr>
      </p:pic>
      <p:pic>
        <p:nvPicPr>
          <p:cNvPr id="1028" name="Picture 4" descr="C:\Users\hk\Desktop\cafe24-logo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51434" y="3278920"/>
            <a:ext cx="3434080" cy="1056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8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70642" y="2468217"/>
            <a:ext cx="14507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THANK YOU</a:t>
            </a:r>
            <a:endParaRPr lang="ko-KR" altLang="en-US" sz="20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3991" y="2800949"/>
            <a:ext cx="368402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감사합니다</a:t>
            </a:r>
            <a:r>
              <a:rPr lang="en-US" altLang="ko-KR" sz="5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.</a:t>
            </a:r>
            <a:endParaRPr lang="ko-KR" altLang="en-US" sz="20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895725" y="2343150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4356100" y="1884363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 rot="10800000">
            <a:off x="4752975" y="3783013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 rot="10800000">
            <a:off x="7834313" y="2673350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회계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8" y="1612329"/>
            <a:ext cx="9998863" cy="42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6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0502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회의록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91" y="1462471"/>
            <a:ext cx="10103535" cy="48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173993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Class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일정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39" y="1870242"/>
            <a:ext cx="5025921" cy="43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89855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기획의도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&amp;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기획의도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691550" y="1763283"/>
            <a:ext cx="8808900" cy="4439102"/>
            <a:chOff x="1732116" y="1486183"/>
            <a:chExt cx="8808900" cy="4439102"/>
          </a:xfrm>
        </p:grpSpPr>
        <p:grpSp>
          <p:nvGrpSpPr>
            <p:cNvPr id="3" name="그룹 2"/>
            <p:cNvGrpSpPr/>
            <p:nvPr/>
          </p:nvGrpSpPr>
          <p:grpSpPr>
            <a:xfrm>
              <a:off x="4192504" y="1486183"/>
              <a:ext cx="2665730" cy="2298065"/>
              <a:chOff x="4192504" y="1605778"/>
              <a:chExt cx="2665730" cy="2298065"/>
            </a:xfrm>
          </p:grpSpPr>
          <p:sp>
            <p:nvSpPr>
              <p:cNvPr id="8" name="육각형 7"/>
              <p:cNvSpPr/>
              <p:nvPr/>
            </p:nvSpPr>
            <p:spPr>
              <a:xfrm rot="1800000">
                <a:off x="4192504" y="1605778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498603" y="2281296"/>
                <a:ext cx="21168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LMS </a:t>
                </a:r>
                <a:r>
                  <a:rPr lang="ko-KR" altLang="en-US" dirty="0"/>
                  <a:t>시스템에 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NCS </a:t>
                </a:r>
                <a:r>
                  <a:rPr lang="ko-KR" altLang="en-US" dirty="0"/>
                  <a:t>기반의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평가 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관리의 지연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657583" y="1486183"/>
              <a:ext cx="2665730" cy="2298065"/>
              <a:chOff x="6768423" y="1605778"/>
              <a:chExt cx="2665730" cy="2298065"/>
            </a:xfrm>
          </p:grpSpPr>
          <p:sp>
            <p:nvSpPr>
              <p:cNvPr id="9" name="육각형 8"/>
              <p:cNvSpPr/>
              <p:nvPr/>
            </p:nvSpPr>
            <p:spPr>
              <a:xfrm rot="1800000">
                <a:off x="6768423" y="1605778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28464" y="2293145"/>
                <a:ext cx="23348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학사관리가 표준화의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부재로 인한 업무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효율성 저조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952438" y="3623901"/>
              <a:ext cx="2665730" cy="2298065"/>
              <a:chOff x="2855453" y="3679321"/>
              <a:chExt cx="2665730" cy="2298065"/>
            </a:xfrm>
          </p:grpSpPr>
          <p:sp>
            <p:nvSpPr>
              <p:cNvPr id="10" name="육각형 9"/>
              <p:cNvSpPr/>
              <p:nvPr/>
            </p:nvSpPr>
            <p:spPr>
              <a:xfrm rot="1800000">
                <a:off x="2855453" y="3679321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026165" y="4495278"/>
                <a:ext cx="2309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학사관리 표준화에 따른 전산화 시급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416670" y="3620903"/>
              <a:ext cx="2665730" cy="2298065"/>
              <a:chOff x="5499800" y="3704033"/>
              <a:chExt cx="2665730" cy="2298065"/>
            </a:xfrm>
          </p:grpSpPr>
          <p:sp>
            <p:nvSpPr>
              <p:cNvPr id="11" name="육각형 10"/>
              <p:cNvSpPr/>
              <p:nvPr/>
            </p:nvSpPr>
            <p:spPr>
              <a:xfrm rot="1800000">
                <a:off x="5499800" y="3704033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620077" y="4521088"/>
                <a:ext cx="24345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학습 </a:t>
                </a:r>
                <a:r>
                  <a:rPr lang="ko-KR" altLang="en-US" dirty="0" err="1" smtClean="0"/>
                  <a:t>컨</a:t>
                </a:r>
                <a:r>
                  <a:rPr lang="ko-KR" altLang="en-US" dirty="0" err="1"/>
                  <a:t>텐</a:t>
                </a:r>
                <a:r>
                  <a:rPr lang="ko-KR" altLang="en-US" dirty="0" err="1" smtClean="0"/>
                  <a:t>츠의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개발이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용이하지 않음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7875286" y="3627220"/>
              <a:ext cx="2665730" cy="2298065"/>
              <a:chOff x="7999981" y="3751915"/>
              <a:chExt cx="2665730" cy="2298065"/>
            </a:xfrm>
          </p:grpSpPr>
          <p:sp>
            <p:nvSpPr>
              <p:cNvPr id="17" name="육각형 16"/>
              <p:cNvSpPr/>
              <p:nvPr/>
            </p:nvSpPr>
            <p:spPr>
              <a:xfrm rot="1800000">
                <a:off x="7999981" y="3751915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07624" y="4300782"/>
                <a:ext cx="188224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교육원의 개발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의뢰를 받아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학사관리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프로젝트를 진행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732116" y="1486183"/>
              <a:ext cx="2665730" cy="2298065"/>
              <a:chOff x="1732116" y="1486183"/>
              <a:chExt cx="2665730" cy="2298065"/>
            </a:xfrm>
          </p:grpSpPr>
          <p:sp>
            <p:nvSpPr>
              <p:cNvPr id="5" name="육각형 4"/>
              <p:cNvSpPr/>
              <p:nvPr/>
            </p:nvSpPr>
            <p:spPr>
              <a:xfrm rot="1800000">
                <a:off x="1732116" y="1486183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65133" y="2070191"/>
                <a:ext cx="23704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기업 및 교육기관이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NCS </a:t>
                </a:r>
                <a:r>
                  <a:rPr lang="ko-KR" altLang="en-US" dirty="0"/>
                  <a:t>기반의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학습 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및 관리에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대해 요구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61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8600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업무분담구조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(WBS)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72222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업무분담구조</a:t>
            </a: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(WBS)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707614573"/>
              </p:ext>
            </p:extLst>
          </p:nvPr>
        </p:nvGraphicFramePr>
        <p:xfrm>
          <a:off x="1613409" y="1396343"/>
          <a:ext cx="9244236" cy="5123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81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61427" y="3299487"/>
            <a:ext cx="8691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C.I.DER</a:t>
            </a:r>
            <a:endParaRPr lang="ko-KR" altLang="en-US" sz="20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1282" y="2764010"/>
            <a:ext cx="358944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데이터베이스 모델링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895725" y="2343150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4356100" y="1884363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 rot="10800000">
            <a:off x="4752975" y="3783013"/>
            <a:ext cx="35417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 rot="10800000">
            <a:off x="7834313" y="2673350"/>
            <a:ext cx="0" cy="1568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3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149772" y="12700"/>
            <a:ext cx="4216" cy="17136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8931" y="0"/>
            <a:ext cx="5245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srgbClr val="75656A"/>
                </a:solidFill>
                <a:latin typeface="+mn-ea"/>
                <a:ea typeface="+mn-ea"/>
              </a:rPr>
              <a:t>02</a:t>
            </a:r>
            <a:endParaRPr lang="en-US" altLang="ko-KR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srgbClr val="75656A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물리설계</a:t>
            </a:r>
            <a:endParaRPr lang="en-US" altLang="ko-KR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pic>
        <p:nvPicPr>
          <p:cNvPr id="20487" name="그림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2688" y="0"/>
            <a:ext cx="78755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079625" y="112713"/>
            <a:ext cx="20201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Mapping Rule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3353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8931" y="0"/>
            <a:ext cx="5245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srgbClr val="75656A"/>
                </a:solidFill>
                <a:latin typeface="+mn-ea"/>
                <a:ea typeface="+mn-ea"/>
              </a:rPr>
              <a:t>02</a:t>
            </a:r>
            <a:endParaRPr lang="en-US" altLang="ko-KR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srgbClr val="75656A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r="100000" b="100000"/>
                  </a:path>
                </a:gradFill>
                <a:latin typeface="+mn-ea"/>
                <a:ea typeface="+mn-ea"/>
              </a:rPr>
              <a:t>물리설계</a:t>
            </a:r>
            <a:endParaRPr lang="en-US" altLang="ko-KR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5" y="0"/>
            <a:ext cx="1011271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79625" y="112713"/>
            <a:ext cx="19669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논리설계 </a:t>
            </a:r>
            <a:r>
              <a:rPr lang="en-US" altLang="ko-KR" sz="2400" b="1" spc="-150" dirty="0" err="1">
                <a:solidFill>
                  <a:srgbClr val="759DB0"/>
                </a:solidFill>
                <a:latin typeface="+mn-ea"/>
                <a:ea typeface="+mn-ea"/>
              </a:rPr>
              <a:t>ERD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26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45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577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6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122894"/>
              </p:ext>
            </p:extLst>
          </p:nvPr>
        </p:nvGraphicFramePr>
        <p:xfrm>
          <a:off x="2502887" y="3765851"/>
          <a:ext cx="9357964" cy="288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938256">
                  <a:extLst>
                    <a:ext uri="{9D8B030D-6E8A-4147-A177-3AD203B41FA5}">
                      <a16:colId xmlns="" xmlns:a16="http://schemas.microsoft.com/office/drawing/2014/main" val="469090401"/>
                    </a:ext>
                  </a:extLst>
                </a:gridCol>
                <a:gridCol w="200909">
                  <a:extLst>
                    <a:ext uri="{9D8B030D-6E8A-4147-A177-3AD203B41FA5}">
                      <a16:colId xmlns="" xmlns:a16="http://schemas.microsoft.com/office/drawing/2014/main" val="1320761208"/>
                    </a:ext>
                  </a:extLst>
                </a:gridCol>
                <a:gridCol w="954819">
                  <a:extLst>
                    <a:ext uri="{9D8B030D-6E8A-4147-A177-3AD203B41FA5}">
                      <a16:colId xmlns="" xmlns:a16="http://schemas.microsoft.com/office/drawing/2014/main" val="3341098135"/>
                    </a:ext>
                  </a:extLst>
                </a:gridCol>
                <a:gridCol w="1393830">
                  <a:extLst>
                    <a:ext uri="{9D8B030D-6E8A-4147-A177-3AD203B41FA5}">
                      <a16:colId xmlns="" xmlns:a16="http://schemas.microsoft.com/office/drawing/2014/main" val="2421860611"/>
                    </a:ext>
                  </a:extLst>
                </a:gridCol>
                <a:gridCol w="686499">
                  <a:extLst>
                    <a:ext uri="{9D8B030D-6E8A-4147-A177-3AD203B41FA5}">
                      <a16:colId xmlns="" xmlns:a16="http://schemas.microsoft.com/office/drawing/2014/main" val="2277551873"/>
                    </a:ext>
                  </a:extLst>
                </a:gridCol>
                <a:gridCol w="88265">
                  <a:extLst>
                    <a:ext uri="{9D8B030D-6E8A-4147-A177-3AD203B41FA5}">
                      <a16:colId xmlns="" xmlns:a16="http://schemas.microsoft.com/office/drawing/2014/main" val="1726419229"/>
                    </a:ext>
                  </a:extLst>
                </a:gridCol>
                <a:gridCol w="1155729">
                  <a:extLst>
                    <a:ext uri="{9D8B030D-6E8A-4147-A177-3AD203B41FA5}">
                      <a16:colId xmlns="" xmlns:a16="http://schemas.microsoft.com/office/drawing/2014/main" val="1413603812"/>
                    </a:ext>
                  </a:extLst>
                </a:gridCol>
                <a:gridCol w="504300">
                  <a:extLst>
                    <a:ext uri="{9D8B030D-6E8A-4147-A177-3AD203B41FA5}">
                      <a16:colId xmlns="" xmlns:a16="http://schemas.microsoft.com/office/drawing/2014/main" val="1752210542"/>
                    </a:ext>
                  </a:extLst>
                </a:gridCol>
                <a:gridCol w="88265">
                  <a:extLst>
                    <a:ext uri="{9D8B030D-6E8A-4147-A177-3AD203B41FA5}">
                      <a16:colId xmlns="" xmlns:a16="http://schemas.microsoft.com/office/drawing/2014/main" val="516656215"/>
                    </a:ext>
                  </a:extLst>
                </a:gridCol>
                <a:gridCol w="1045994">
                  <a:extLst>
                    <a:ext uri="{9D8B030D-6E8A-4147-A177-3AD203B41FA5}">
                      <a16:colId xmlns="" xmlns:a16="http://schemas.microsoft.com/office/drawing/2014/main" val="345423197"/>
                    </a:ext>
                  </a:extLst>
                </a:gridCol>
                <a:gridCol w="774765">
                  <a:extLst>
                    <a:ext uri="{9D8B030D-6E8A-4147-A177-3AD203B41FA5}">
                      <a16:colId xmlns="" xmlns:a16="http://schemas.microsoft.com/office/drawing/2014/main" val="927778479"/>
                    </a:ext>
                  </a:extLst>
                </a:gridCol>
                <a:gridCol w="1526333">
                  <a:extLst>
                    <a:ext uri="{9D8B030D-6E8A-4147-A177-3AD203B41FA5}">
                      <a16:colId xmlns="" xmlns:a16="http://schemas.microsoft.com/office/drawing/2014/main" val="4216480737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 err="1">
                          <a:effectLst/>
                        </a:rPr>
                        <a:t>부서상세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80564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DEP_DETAIL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1653241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테이블설명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학과</a:t>
                      </a:r>
                      <a:r>
                        <a:rPr lang="en-US" sz="1100">
                          <a:effectLst/>
                        </a:rPr>
                        <a:t>/</a:t>
                      </a:r>
                      <a:r>
                        <a:rPr lang="ko-KR" sz="1100">
                          <a:effectLst/>
                        </a:rPr>
                        <a:t>부서의 상세내용 정보를 관리한다</a:t>
                      </a:r>
                      <a:r>
                        <a:rPr lang="en-US" sz="1100">
                          <a:effectLst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6958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속성명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r>
                        <a:rPr lang="ko-KR" sz="1100" dirty="0">
                          <a:effectLst/>
                        </a:rPr>
                        <a:t>여부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5928299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DEP_NUM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083645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DEP_CLASS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부서기수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기수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78707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3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START_DAY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교육시작날짜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날짜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DATE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4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END_DAY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교육종료날짜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날짜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DATE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맑은 고딕 Semilight" pitchFamily="50" charset="-127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맑은 고딕 Semilight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76729"/>
              </p:ext>
            </p:extLst>
          </p:nvPr>
        </p:nvGraphicFramePr>
        <p:xfrm>
          <a:off x="2519363" y="720725"/>
          <a:ext cx="9357964" cy="270241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22472">
                  <a:extLst>
                    <a:ext uri="{9D8B030D-6E8A-4147-A177-3AD203B41FA5}">
                      <a16:colId xmlns="" xmlns:a16="http://schemas.microsoft.com/office/drawing/2014/main" val="2910494887"/>
                    </a:ext>
                  </a:extLst>
                </a:gridCol>
                <a:gridCol w="1058897">
                  <a:extLst>
                    <a:ext uri="{9D8B030D-6E8A-4147-A177-3AD203B41FA5}">
                      <a16:colId xmlns="" xmlns:a16="http://schemas.microsoft.com/office/drawing/2014/main" val="2342758560"/>
                    </a:ext>
                  </a:extLst>
                </a:gridCol>
                <a:gridCol w="137317">
                  <a:extLst>
                    <a:ext uri="{9D8B030D-6E8A-4147-A177-3AD203B41FA5}">
                      <a16:colId xmlns="" xmlns:a16="http://schemas.microsoft.com/office/drawing/2014/main" val="1715629882"/>
                    </a:ext>
                  </a:extLst>
                </a:gridCol>
                <a:gridCol w="1555095">
                  <a:extLst>
                    <a:ext uri="{9D8B030D-6E8A-4147-A177-3AD203B41FA5}">
                      <a16:colId xmlns="" xmlns:a16="http://schemas.microsoft.com/office/drawing/2014/main" val="3994005564"/>
                    </a:ext>
                  </a:extLst>
                </a:gridCol>
                <a:gridCol w="264121">
                  <a:extLst>
                    <a:ext uri="{9D8B030D-6E8A-4147-A177-3AD203B41FA5}">
                      <a16:colId xmlns="" xmlns:a16="http://schemas.microsoft.com/office/drawing/2014/main" val="3494895031"/>
                    </a:ext>
                  </a:extLst>
                </a:gridCol>
                <a:gridCol w="932093">
                  <a:extLst>
                    <a:ext uri="{9D8B030D-6E8A-4147-A177-3AD203B41FA5}">
                      <a16:colId xmlns="" xmlns:a16="http://schemas.microsoft.com/office/drawing/2014/main" val="2277519265"/>
                    </a:ext>
                  </a:extLst>
                </a:gridCol>
                <a:gridCol w="1019847">
                  <a:extLst>
                    <a:ext uri="{9D8B030D-6E8A-4147-A177-3AD203B41FA5}">
                      <a16:colId xmlns="" xmlns:a16="http://schemas.microsoft.com/office/drawing/2014/main" val="331243977"/>
                    </a:ext>
                  </a:extLst>
                </a:gridCol>
                <a:gridCol w="1058897">
                  <a:extLst>
                    <a:ext uri="{9D8B030D-6E8A-4147-A177-3AD203B41FA5}">
                      <a16:colId xmlns="" xmlns:a16="http://schemas.microsoft.com/office/drawing/2014/main" val="1449548730"/>
                    </a:ext>
                  </a:extLst>
                </a:gridCol>
                <a:gridCol w="137317">
                  <a:extLst>
                    <a:ext uri="{9D8B030D-6E8A-4147-A177-3AD203B41FA5}">
                      <a16:colId xmlns="" xmlns:a16="http://schemas.microsoft.com/office/drawing/2014/main" val="662412776"/>
                    </a:ext>
                  </a:extLst>
                </a:gridCol>
                <a:gridCol w="928956">
                  <a:extLst>
                    <a:ext uri="{9D8B030D-6E8A-4147-A177-3AD203B41FA5}">
                      <a16:colId xmlns="" xmlns:a16="http://schemas.microsoft.com/office/drawing/2014/main" val="1802593873"/>
                    </a:ext>
                  </a:extLst>
                </a:gridCol>
                <a:gridCol w="684055">
                  <a:extLst>
                    <a:ext uri="{9D8B030D-6E8A-4147-A177-3AD203B41FA5}">
                      <a16:colId xmlns="" xmlns:a16="http://schemas.microsoft.com/office/drawing/2014/main" val="1079665982"/>
                    </a:ext>
                  </a:extLst>
                </a:gridCol>
                <a:gridCol w="1058897">
                  <a:extLst>
                    <a:ext uri="{9D8B030D-6E8A-4147-A177-3AD203B41FA5}">
                      <a16:colId xmlns="" xmlns:a16="http://schemas.microsoft.com/office/drawing/2014/main" val="356459505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엔티티명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작성일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2017-04-05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387264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DEPARTMENT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작성자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C.I.DER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985773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테이블설명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부서의 정보를 관리한다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69757154"/>
                  </a:ext>
                </a:extLst>
              </a:tr>
              <a:tr h="32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컬럼명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속성명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도메인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데이터타입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길이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r>
                        <a:rPr lang="ko-KR" sz="1100">
                          <a:effectLst/>
                        </a:rPr>
                        <a:t>여부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기본값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KEY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extLst>
                  <a:ext uri="{0D108BD9-81ED-4DB2-BD59-A6C34878D82A}">
                    <a16:rowId xmlns="" xmlns:a16="http://schemas.microsoft.com/office/drawing/2014/main" val="1911911908"/>
                  </a:ext>
                </a:extLst>
              </a:tr>
              <a:tr h="32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DEP_NUM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extLst>
                  <a:ext uri="{0D108BD9-81ED-4DB2-BD59-A6C34878D82A}">
                    <a16:rowId xmlns="" xmlns:a16="http://schemas.microsoft.com/office/drawing/2014/main" val="803118254"/>
                  </a:ext>
                </a:extLst>
              </a:tr>
              <a:tr h="32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DEP_NAME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학과</a:t>
                      </a:r>
                      <a:r>
                        <a:rPr lang="en-US" sz="1100">
                          <a:effectLst/>
                        </a:rPr>
                        <a:t>/</a:t>
                      </a:r>
                      <a:r>
                        <a:rPr lang="ko-KR" sz="1100">
                          <a:effectLst/>
                        </a:rPr>
                        <a:t>부서이름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이름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NOTNULL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extLst>
                  <a:ext uri="{0D108BD9-81ED-4DB2-BD59-A6C34878D82A}">
                    <a16:rowId xmlns="" xmlns:a16="http://schemas.microsoft.com/office/drawing/2014/main" val="1133462009"/>
                  </a:ext>
                </a:extLst>
              </a:tr>
              <a:tr h="32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DEP_ADDR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학과</a:t>
                      </a:r>
                      <a:r>
                        <a:rPr lang="en-US" sz="1100">
                          <a:effectLst/>
                        </a:rPr>
                        <a:t>/</a:t>
                      </a:r>
                      <a:r>
                        <a:rPr lang="ko-KR" sz="1100">
                          <a:effectLst/>
                        </a:rPr>
                        <a:t>부서주소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NOTNULL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extLst>
                  <a:ext uri="{0D108BD9-81ED-4DB2-BD59-A6C34878D82A}">
                    <a16:rowId xmlns="" xmlns:a16="http://schemas.microsoft.com/office/drawing/2014/main" val="1840223723"/>
                  </a:ext>
                </a:extLst>
              </a:tr>
              <a:tr h="32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DEP_TEL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학과</a:t>
                      </a:r>
                      <a:r>
                        <a:rPr lang="en-US" sz="1100">
                          <a:effectLst/>
                        </a:rPr>
                        <a:t>/</a:t>
                      </a:r>
                      <a:r>
                        <a:rPr lang="ko-KR" sz="1100">
                          <a:effectLst/>
                        </a:rPr>
                        <a:t>부서전화번호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01" marR="44401" marT="0" marB="0" anchor="ctr"/>
                </a:tc>
                <a:extLst>
                  <a:ext uri="{0D108BD9-81ED-4DB2-BD59-A6C34878D82A}">
                    <a16:rowId xmlns="" xmlns:a16="http://schemas.microsoft.com/office/drawing/2014/main" val="48641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157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45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577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13192"/>
              </p:ext>
            </p:extLst>
          </p:nvPr>
        </p:nvGraphicFramePr>
        <p:xfrm>
          <a:off x="2519363" y="720725"/>
          <a:ext cx="9367198" cy="376224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엔티티명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작성일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2017-04-05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EMPLOYEE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작성자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C.I.DER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테이블설명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교직원들의 정보를 관리한다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컬럼명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속성명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도메인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데이터타입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길이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r>
                        <a:rPr lang="ko-KR" sz="1100">
                          <a:effectLst/>
                        </a:rPr>
                        <a:t>여부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기본값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KEY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EMP_NUM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DEP_NUM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학과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ko-KR" sz="1100" dirty="0">
                          <a:effectLst/>
                        </a:rPr>
                        <a:t>부서번호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PK/FK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EMP_JOB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교직원직급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직급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138630062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EMP_NAME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교직원이름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이름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020442775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EMP_PW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교직원비밀번호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156350261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EMP_BIRTH_DATE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교직원생년월일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생년월일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02383195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EMP_GENDER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교직원성별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성별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49756943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EMP_TEL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교직원전화번호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02972236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EMP_PHONE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교직원휴대폰번호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번호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309759746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EMP_MAIL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교직원이메일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이메일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188022758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EMP_POST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교직원우편번호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214039467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EMP_ADDR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85297014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EMP_DETAIL_ADDR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교직원상세주소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주소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VARCHAR2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NOTNULL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231239958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EMP_JOIN_DATE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교직원입사일자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일자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NOTNULL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242991646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EMP_SIGN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교직원전자서명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서명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1932" marR="11932" marT="0" marB="0" anchor="ctr"/>
                </a:tc>
                <a:extLst>
                  <a:ext uri="{0D108BD9-81ED-4DB2-BD59-A6C34878D82A}">
                    <a16:rowId xmlns="" xmlns:a16="http://schemas.microsoft.com/office/drawing/2014/main" val="24232617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73527"/>
              </p:ext>
            </p:extLst>
          </p:nvPr>
        </p:nvGraphicFramePr>
        <p:xfrm>
          <a:off x="2519363" y="4557713"/>
          <a:ext cx="9367199" cy="226189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981483">
                  <a:extLst>
                    <a:ext uri="{9D8B030D-6E8A-4147-A177-3AD203B41FA5}">
                      <a16:colId xmlns="" xmlns:a16="http://schemas.microsoft.com/office/drawing/2014/main" val="1829711390"/>
                    </a:ext>
                  </a:extLst>
                </a:gridCol>
                <a:gridCol w="2127035">
                  <a:extLst>
                    <a:ext uri="{9D8B030D-6E8A-4147-A177-3AD203B41FA5}">
                      <a16:colId xmlns="" xmlns:a16="http://schemas.microsoft.com/office/drawing/2014/main" val="2104716907"/>
                    </a:ext>
                  </a:extLst>
                </a:gridCol>
                <a:gridCol w="1473462">
                  <a:extLst>
                    <a:ext uri="{9D8B030D-6E8A-4147-A177-3AD203B41FA5}">
                      <a16:colId xmlns="" xmlns:a16="http://schemas.microsoft.com/office/drawing/2014/main" val="3903434176"/>
                    </a:ext>
                  </a:extLst>
                </a:gridCol>
                <a:gridCol w="853314">
                  <a:extLst>
                    <a:ext uri="{9D8B030D-6E8A-4147-A177-3AD203B41FA5}">
                      <a16:colId xmlns="" xmlns:a16="http://schemas.microsoft.com/office/drawing/2014/main" val="2016713308"/>
                    </a:ext>
                  </a:extLst>
                </a:gridCol>
                <a:gridCol w="96400">
                  <a:extLst>
                    <a:ext uri="{9D8B030D-6E8A-4147-A177-3AD203B41FA5}">
                      <a16:colId xmlns="" xmlns:a16="http://schemas.microsoft.com/office/drawing/2014/main" val="1167284991"/>
                    </a:ext>
                  </a:extLst>
                </a:gridCol>
                <a:gridCol w="890301">
                  <a:extLst>
                    <a:ext uri="{9D8B030D-6E8A-4147-A177-3AD203B41FA5}">
                      <a16:colId xmlns="" xmlns:a16="http://schemas.microsoft.com/office/drawing/2014/main" val="2266398258"/>
                    </a:ext>
                  </a:extLst>
                </a:gridCol>
                <a:gridCol w="600050">
                  <a:extLst>
                    <a:ext uri="{9D8B030D-6E8A-4147-A177-3AD203B41FA5}">
                      <a16:colId xmlns="" xmlns:a16="http://schemas.microsoft.com/office/drawing/2014/main" val="2041653840"/>
                    </a:ext>
                  </a:extLst>
                </a:gridCol>
                <a:gridCol w="96400">
                  <a:extLst>
                    <a:ext uri="{9D8B030D-6E8A-4147-A177-3AD203B41FA5}">
                      <a16:colId xmlns="" xmlns:a16="http://schemas.microsoft.com/office/drawing/2014/main" val="1473546233"/>
                    </a:ext>
                  </a:extLst>
                </a:gridCol>
                <a:gridCol w="849034">
                  <a:extLst>
                    <a:ext uri="{9D8B030D-6E8A-4147-A177-3AD203B41FA5}">
                      <a16:colId xmlns="" xmlns:a16="http://schemas.microsoft.com/office/drawing/2014/main" val="3899742502"/>
                    </a:ext>
                  </a:extLst>
                </a:gridCol>
                <a:gridCol w="704258">
                  <a:extLst>
                    <a:ext uri="{9D8B030D-6E8A-4147-A177-3AD203B41FA5}">
                      <a16:colId xmlns="" xmlns:a16="http://schemas.microsoft.com/office/drawing/2014/main" val="197833438"/>
                    </a:ext>
                  </a:extLst>
                </a:gridCol>
                <a:gridCol w="695462">
                  <a:extLst>
                    <a:ext uri="{9D8B030D-6E8A-4147-A177-3AD203B41FA5}">
                      <a16:colId xmlns="" xmlns:a16="http://schemas.microsoft.com/office/drawing/2014/main" val="408294819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엔티티명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교직원일정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작성일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2017-04-05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5441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EMP_SCHEDULE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작성자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C.I.DER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89512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테이블설명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교직원의 일정에 대한 정보를 관리한다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4675413"/>
                  </a:ext>
                </a:extLst>
              </a:tr>
              <a:tr h="106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컬럼명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속성명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도메인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데이터타입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길이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r>
                        <a:rPr lang="ko-KR" sz="1100">
                          <a:effectLst/>
                        </a:rPr>
                        <a:t>여부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기본값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KEY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3027465866"/>
                  </a:ext>
                </a:extLst>
              </a:tr>
              <a:tr h="125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EMP_NUM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PK/FK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120775116"/>
                  </a:ext>
                </a:extLst>
              </a:tr>
              <a:tr h="125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DEP_NUM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학과</a:t>
                      </a:r>
                      <a:r>
                        <a:rPr lang="en-US" sz="1100">
                          <a:effectLst/>
                        </a:rPr>
                        <a:t>/</a:t>
                      </a:r>
                      <a:r>
                        <a:rPr lang="ko-KR" sz="1100">
                          <a:effectLst/>
                        </a:rPr>
                        <a:t>부서번호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번호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PK/FK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2397241896"/>
                  </a:ext>
                </a:extLst>
              </a:tr>
              <a:tr h="2322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EMP_SCD_START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교직원일정시작일자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일자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2100398053"/>
                  </a:ext>
                </a:extLst>
              </a:tr>
              <a:tr h="196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EMP_SCD_END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교직원일정종료일자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일자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2316068648"/>
                  </a:ext>
                </a:extLst>
              </a:tr>
              <a:tr h="250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EMP_SCD_ONTENT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교직원일정내용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내용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NOTNULL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　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　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72201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121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999345"/>
              </p:ext>
            </p:extLst>
          </p:nvPr>
        </p:nvGraphicFramePr>
        <p:xfrm>
          <a:off x="2519363" y="720725"/>
          <a:ext cx="9367198" cy="35946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PROFESSOR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소속된 교수를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PRO_JOB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교수직급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직급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8630062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PRO_PW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교수비밀번호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0442775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PRO_BIRTH_DATE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교수생년월일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생년월일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0261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PRO_GENDER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교수성별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성별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383195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PRO_TEL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49756943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PRO_PHONE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교수휴대폰번호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972236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PRO_MAIL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97597468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PRO_POST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교수우편번호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88022758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14039467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PRO_DETAIL_ADDR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교수상세주소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852970141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PRO_JOIN_DATE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교수입사일자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12399580"/>
                  </a:ext>
                </a:extLst>
              </a:tr>
              <a:tr h="15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PRO_SIGN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교수전자서명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42991646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74768"/>
              </p:ext>
            </p:extLst>
          </p:nvPr>
        </p:nvGraphicFramePr>
        <p:xfrm>
          <a:off x="2519363" y="4557713"/>
          <a:ext cx="9367199" cy="226189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31318">
                  <a:extLst>
                    <a:ext uri="{9D8B030D-6E8A-4147-A177-3AD203B41FA5}">
                      <a16:colId xmlns="" xmlns:a16="http://schemas.microsoft.com/office/drawing/2014/main" val="1829711390"/>
                    </a:ext>
                  </a:extLst>
                </a:gridCol>
                <a:gridCol w="393856">
                  <a:extLst>
                    <a:ext uri="{9D8B030D-6E8A-4147-A177-3AD203B41FA5}">
                      <a16:colId xmlns="" xmlns:a16="http://schemas.microsoft.com/office/drawing/2014/main" val="2104716907"/>
                    </a:ext>
                  </a:extLst>
                </a:gridCol>
                <a:gridCol w="1983344">
                  <a:extLst>
                    <a:ext uri="{9D8B030D-6E8A-4147-A177-3AD203B41FA5}">
                      <a16:colId xmlns="" xmlns:a16="http://schemas.microsoft.com/office/drawing/2014/main" val="3490474191"/>
                    </a:ext>
                  </a:extLst>
                </a:gridCol>
                <a:gridCol w="1473462">
                  <a:extLst>
                    <a:ext uri="{9D8B030D-6E8A-4147-A177-3AD203B41FA5}">
                      <a16:colId xmlns="" xmlns:a16="http://schemas.microsoft.com/office/drawing/2014/main" val="3903434176"/>
                    </a:ext>
                  </a:extLst>
                </a:gridCol>
                <a:gridCol w="853314">
                  <a:extLst>
                    <a:ext uri="{9D8B030D-6E8A-4147-A177-3AD203B41FA5}">
                      <a16:colId xmlns="" xmlns:a16="http://schemas.microsoft.com/office/drawing/2014/main" val="2016713308"/>
                    </a:ext>
                  </a:extLst>
                </a:gridCol>
                <a:gridCol w="96400">
                  <a:extLst>
                    <a:ext uri="{9D8B030D-6E8A-4147-A177-3AD203B41FA5}">
                      <a16:colId xmlns="" xmlns:a16="http://schemas.microsoft.com/office/drawing/2014/main" val="1167284991"/>
                    </a:ext>
                  </a:extLst>
                </a:gridCol>
                <a:gridCol w="890301">
                  <a:extLst>
                    <a:ext uri="{9D8B030D-6E8A-4147-A177-3AD203B41FA5}">
                      <a16:colId xmlns="" xmlns:a16="http://schemas.microsoft.com/office/drawing/2014/main" val="2266398258"/>
                    </a:ext>
                  </a:extLst>
                </a:gridCol>
                <a:gridCol w="600050">
                  <a:extLst>
                    <a:ext uri="{9D8B030D-6E8A-4147-A177-3AD203B41FA5}">
                      <a16:colId xmlns="" xmlns:a16="http://schemas.microsoft.com/office/drawing/2014/main" val="2041653840"/>
                    </a:ext>
                  </a:extLst>
                </a:gridCol>
                <a:gridCol w="96400">
                  <a:extLst>
                    <a:ext uri="{9D8B030D-6E8A-4147-A177-3AD203B41FA5}">
                      <a16:colId xmlns="" xmlns:a16="http://schemas.microsoft.com/office/drawing/2014/main" val="1473546233"/>
                    </a:ext>
                  </a:extLst>
                </a:gridCol>
                <a:gridCol w="849034">
                  <a:extLst>
                    <a:ext uri="{9D8B030D-6E8A-4147-A177-3AD203B41FA5}">
                      <a16:colId xmlns="" xmlns:a16="http://schemas.microsoft.com/office/drawing/2014/main" val="3899742502"/>
                    </a:ext>
                  </a:extLst>
                </a:gridCol>
                <a:gridCol w="704258">
                  <a:extLst>
                    <a:ext uri="{9D8B030D-6E8A-4147-A177-3AD203B41FA5}">
                      <a16:colId xmlns="" xmlns:a16="http://schemas.microsoft.com/office/drawing/2014/main" val="197833438"/>
                    </a:ext>
                  </a:extLst>
                </a:gridCol>
                <a:gridCol w="695462">
                  <a:extLst>
                    <a:ext uri="{9D8B030D-6E8A-4147-A177-3AD203B41FA5}">
                      <a16:colId xmlns="" xmlns:a16="http://schemas.microsoft.com/office/drawing/2014/main" val="4082948191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교수일정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544122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PRO_SCHEDULE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895124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소속된 교수의 일정을 공유 및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4675413"/>
                  </a:ext>
                </a:extLst>
              </a:tr>
              <a:tr h="106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7465866"/>
                  </a:ext>
                </a:extLst>
              </a:tr>
              <a:tr h="125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0775116"/>
                  </a:ext>
                </a:extLst>
              </a:tr>
              <a:tr h="125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PRO_SCD_START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교수일정시작일자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97241896"/>
                  </a:ext>
                </a:extLst>
              </a:tr>
              <a:tr h="2322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PRO_SCD_END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교수일정종료일자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100398053"/>
                  </a:ext>
                </a:extLst>
              </a:tr>
              <a:tr h="196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PRO_SCD_CONTENT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교수일정내용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16068648"/>
                  </a:ext>
                </a:extLst>
              </a:tr>
              <a:tr h="250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74" marR="27774" marT="0" marB="0" anchor="ctr"/>
                </a:tc>
                <a:extLst>
                  <a:ext uri="{0D108BD9-81ED-4DB2-BD59-A6C34878D82A}">
                    <a16:rowId xmlns="" xmlns:a16="http://schemas.microsoft.com/office/drawing/2014/main" val="72201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07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79096"/>
              </p:ext>
            </p:extLst>
          </p:nvPr>
        </p:nvGraphicFramePr>
        <p:xfrm>
          <a:off x="2519363" y="720725"/>
          <a:ext cx="9367198" cy="511797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STUDENT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학생의 정보를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86300621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0442775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STU_PW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학생비밀번호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02611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STU_BIRTH_DATE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학생생년월일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생년월일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3831950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STU_GENDER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학생성별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성별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49756943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STU_TEL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학생전화번호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29722368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STU_PHONE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학생휴대폰번호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97597468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STU_MAIL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880227580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STU_POST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학생우편번호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140394670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852970141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STU_DETAIL_ADDR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학생상세주소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12399580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STU_REG_DATE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학생등록일자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42991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649263"/>
              </p:ext>
            </p:extLst>
          </p:nvPr>
        </p:nvGraphicFramePr>
        <p:xfrm>
          <a:off x="2519363" y="720725"/>
          <a:ext cx="9367198" cy="173290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BIG_LEVEL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나누는 가장 큰 분류를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17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17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17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56524"/>
              </p:ext>
            </p:extLst>
          </p:nvPr>
        </p:nvGraphicFramePr>
        <p:xfrm>
          <a:off x="2519363" y="2514600"/>
          <a:ext cx="9367198" cy="188616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MIDDLE_LEVEL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대분류를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나눈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분류를 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015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015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015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MIDDLE_CODE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015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MIDDLE_NAME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80110"/>
              </p:ext>
            </p:extLst>
          </p:nvPr>
        </p:nvGraphicFramePr>
        <p:xfrm>
          <a:off x="2519363" y="4533900"/>
          <a:ext cx="9367198" cy="203721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소분류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SMALL_LEVEL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중분류를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나눈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분류를 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19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19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19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MIDDLE_CODE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19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SMALL_CODE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소분류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191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SMALL_NAME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2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7616"/>
              </p:ext>
            </p:extLst>
          </p:nvPr>
        </p:nvGraphicFramePr>
        <p:xfrm>
          <a:off x="2519363" y="720725"/>
          <a:ext cx="9367198" cy="284681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세분류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SUBDIVIDE_LEVEL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소분류를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나눈분류를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BIG_CODE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대분류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MIDDLE_CODE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중분류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SMALL_CODE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소분류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DIV_CODE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세분류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DIV_NAME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세분류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37685"/>
              </p:ext>
            </p:extLst>
          </p:nvPr>
        </p:nvGraphicFramePr>
        <p:xfrm>
          <a:off x="2519363" y="4086225"/>
          <a:ext cx="9367837" cy="2071689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NCS_SUB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테이블설명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교과목을 관리한다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속성명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도메인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데이터타입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길이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NCS_SUB_CODE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NCS_SUB_NAME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교과목이름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04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89855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기획의도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&amp;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목표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145768" y="1704556"/>
            <a:ext cx="7605056" cy="4435783"/>
            <a:chOff x="2145768" y="1635281"/>
            <a:chExt cx="7605056" cy="4435783"/>
          </a:xfrm>
        </p:grpSpPr>
        <p:grpSp>
          <p:nvGrpSpPr>
            <p:cNvPr id="4" name="그룹 3"/>
            <p:cNvGrpSpPr/>
            <p:nvPr/>
          </p:nvGrpSpPr>
          <p:grpSpPr>
            <a:xfrm>
              <a:off x="2145768" y="1635281"/>
              <a:ext cx="2665730" cy="2298065"/>
              <a:chOff x="2145768" y="1649136"/>
              <a:chExt cx="2665730" cy="2298065"/>
            </a:xfrm>
          </p:grpSpPr>
          <p:sp>
            <p:nvSpPr>
              <p:cNvPr id="18" name="육각형 17"/>
              <p:cNvSpPr/>
              <p:nvPr/>
            </p:nvSpPr>
            <p:spPr>
              <a:xfrm rot="1800000">
                <a:off x="2145768" y="1649136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20486" y="2182668"/>
                <a:ext cx="19639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모든 과목에 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NCS</a:t>
                </a:r>
                <a:r>
                  <a:rPr lang="ko-KR" altLang="en-US" dirty="0"/>
                  <a:t>를 도입하여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좀더 세분화하고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객관적으로 평가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620011" y="1644036"/>
              <a:ext cx="2665730" cy="2298065"/>
              <a:chOff x="4730851" y="1713311"/>
              <a:chExt cx="2665730" cy="2298065"/>
            </a:xfrm>
          </p:grpSpPr>
          <p:sp>
            <p:nvSpPr>
              <p:cNvPr id="20" name="육각형 19"/>
              <p:cNvSpPr/>
              <p:nvPr/>
            </p:nvSpPr>
            <p:spPr>
              <a:xfrm rot="1800000">
                <a:off x="4730851" y="1713311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5147568" y="2238325"/>
                <a:ext cx="188224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모든 정보를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데이터화하여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정보를 빠르고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정확하게 사용함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085094" y="1644037"/>
              <a:ext cx="2665730" cy="2298065"/>
              <a:chOff x="7306770" y="1713311"/>
              <a:chExt cx="2665730" cy="2298065"/>
            </a:xfrm>
          </p:grpSpPr>
          <p:sp>
            <p:nvSpPr>
              <p:cNvPr id="21" name="육각형 20"/>
              <p:cNvSpPr/>
              <p:nvPr/>
            </p:nvSpPr>
            <p:spPr>
              <a:xfrm rot="1800000">
                <a:off x="7306770" y="1713311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768949" y="2182667"/>
                <a:ext cx="173316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전자결제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시스템의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도입으로 인한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빠른 의사결정</a:t>
                </a:r>
                <a:endParaRPr lang="en-US" altLang="ko-KR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844177" y="3770001"/>
              <a:ext cx="2665730" cy="2298065"/>
              <a:chOff x="6038147" y="3811566"/>
              <a:chExt cx="2665730" cy="2298065"/>
            </a:xfrm>
          </p:grpSpPr>
          <p:sp>
            <p:nvSpPr>
              <p:cNvPr id="23" name="육각형 22"/>
              <p:cNvSpPr/>
              <p:nvPr/>
            </p:nvSpPr>
            <p:spPr>
              <a:xfrm rot="1800000">
                <a:off x="6038147" y="3811566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`</a:t>
                </a:r>
                <a:endParaRPr lang="ko-KR" alt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495113" y="4649146"/>
                <a:ext cx="1733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전선화를 통한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비용 절감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379945" y="3772999"/>
              <a:ext cx="2665730" cy="2298065"/>
              <a:chOff x="3393800" y="3786854"/>
              <a:chExt cx="2665730" cy="2298065"/>
            </a:xfrm>
          </p:grpSpPr>
          <p:sp>
            <p:nvSpPr>
              <p:cNvPr id="22" name="육각형 21"/>
              <p:cNvSpPr/>
              <p:nvPr/>
            </p:nvSpPr>
            <p:spPr>
              <a:xfrm rot="1800000">
                <a:off x="3393800" y="3786854"/>
                <a:ext cx="2665730" cy="2298065"/>
              </a:xfrm>
              <a:prstGeom prst="hexagon">
                <a:avLst>
                  <a:gd name="adj" fmla="val 29348"/>
                  <a:gd name="vf" fmla="val 115470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accent5">
                    <a:lumMod val="50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70051" y="4486365"/>
                <a:ext cx="196399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번거로운 절차가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간소화됨에 따른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빠른 정보 공유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2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720770"/>
              </p:ext>
            </p:extLst>
          </p:nvPr>
        </p:nvGraphicFramePr>
        <p:xfrm>
          <a:off x="2519363" y="720725"/>
          <a:ext cx="9367198" cy="309921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 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능력단위의 정보를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NCS_TOTAL_TIME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총훈련시간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NCS_ITEM_TIME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능력단위요소별시간</a:t>
                      </a:r>
                      <a:endParaRPr lang="ko-KR" sz="10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NCS_LOCATION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훈련시설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NSC_LEVEL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96417247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4607"/>
              </p:ext>
            </p:extLst>
          </p:nvPr>
        </p:nvGraphicFramePr>
        <p:xfrm>
          <a:off x="2519363" y="4049713"/>
          <a:ext cx="9367198" cy="259441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NCS_PRO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교수에 대한 정보를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059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79866"/>
              </p:ext>
            </p:extLst>
          </p:nvPr>
        </p:nvGraphicFramePr>
        <p:xfrm>
          <a:off x="2519363" y="720725"/>
          <a:ext cx="9367198" cy="284681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NCS_F_STD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 평가기준을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58466"/>
              </p:ext>
            </p:extLst>
          </p:nvPr>
        </p:nvGraphicFramePr>
        <p:xfrm>
          <a:off x="2519363" y="3713163"/>
          <a:ext cx="9367198" cy="284681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포트폴리오시험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NCST_F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 시험을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코드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코드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포트폴리오평가기준번호</a:t>
                      </a:r>
                      <a:endParaRPr lang="ko-KR" sz="1000" spc="-1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38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6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519363" y="720725"/>
          <a:ext cx="9367198" cy="183720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 평가기준을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2798763"/>
          <a:ext cx="9367198" cy="360402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시험문제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NCS_C_ITEM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 시험문제를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NCS_ITEM_GROUP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NCS_TEST_QUE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NCS_TEST_ITEM1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NCS_TEST_ITEM2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NCS_TEST_ITEM3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NCS_TEST_ITEM4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NCS_TEST_ITEM5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NCS_TEST_ANS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시험정답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정답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35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881111"/>
              </p:ext>
            </p:extLst>
          </p:nvPr>
        </p:nvGraphicFramePr>
        <p:xfrm>
          <a:off x="2519363" y="720725"/>
          <a:ext cx="9367198" cy="432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NCST_C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객관식시험을 관리한다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NCS_ITEM_GROUP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객관식시험문제분류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NCS_TEST_QUE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2622"/>
              </p:ext>
            </p:extLst>
          </p:nvPr>
        </p:nvGraphicFramePr>
        <p:xfrm>
          <a:off x="2455863" y="559822"/>
          <a:ext cx="9367198" cy="612358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827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포트폴리오파일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827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NCS_FOLIO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827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포트폴리오파일을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DEP_CLASS_STU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DEP_NUM_STU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DEP_NUM_PRO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부서번호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(NCS/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DEP_CLASS_PRO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부서기수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(NCS/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NCS_FOLIO_NAME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포트폴리오파일명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NCS_FOLIO_GRD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  <a:tr h="382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NCS_PRO_EVAL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교수평가내용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52529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310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10965"/>
              </p:ext>
            </p:extLst>
          </p:nvPr>
        </p:nvGraphicFramePr>
        <p:xfrm>
          <a:off x="2493963" y="542925"/>
          <a:ext cx="9367198" cy="612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객관식시험정답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NCS_CHOICE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객관식시험정답을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DEP_CLASS_STU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DEP_NUM_STU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NCS_ITEM_GROUP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NCS_TEST_QUE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DEP_NUM_PRO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부서번호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(NCS/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DEP_CLASS_PRO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부서기수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(NCS/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교수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NCS_STU_CHOICE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객관식시험선택답안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답안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525294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NCS_STU_CHECK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정답여부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480896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000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8238"/>
              </p:ext>
            </p:extLst>
          </p:nvPr>
        </p:nvGraphicFramePr>
        <p:xfrm>
          <a:off x="2519363" y="720725"/>
          <a:ext cx="9367837" cy="2052639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NON_NCS_SUB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테이블설명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교과목을 관리한다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속성명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도메인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데이터타입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길이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N_NCS_SUB_NAME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교과목이름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54180"/>
              </p:ext>
            </p:extLst>
          </p:nvPr>
        </p:nvGraphicFramePr>
        <p:xfrm>
          <a:off x="2519363" y="3181350"/>
          <a:ext cx="9367837" cy="3348039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CERTIFICATE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테이블설명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를 관리한다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컬럼명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속성명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도메인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데이터타입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길이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과목번호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N_NCS_NAME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과목단위이름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이름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N_NCS_TOTAL_TIME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총훈련시간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시간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N_NCS_ITEM_TIME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교육시간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시간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N_NCS_LOCATION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훈련시설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시설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2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97225"/>
              </p:ext>
            </p:extLst>
          </p:nvPr>
        </p:nvGraphicFramePr>
        <p:xfrm>
          <a:off x="2519363" y="720725"/>
          <a:ext cx="9367837" cy="2595567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NCS/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N_NEW_PRO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테이블설명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와 교수에 대한 정보를 관리한다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컬럼명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속성명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도메인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데이터타입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길이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과목번호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PRO_NUM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DEP_CLASS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3713163"/>
          <a:ext cx="9367198" cy="284681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N_NCS_F_STD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포트폴리오평가기준을 관리한다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7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7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586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519363" y="720725"/>
          <a:ext cx="9367198" cy="3348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포트폴리오시험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N_NCST_F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포트폴리오시험을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N_NCS_SUB_CODE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7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7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7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포트폴리오평가기준번호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9339726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4373563"/>
          <a:ext cx="9367198" cy="2052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평가기준을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평가기준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905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6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720725"/>
          <a:ext cx="9367198" cy="468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N_NCS_C_ITEM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N_NCS_ITEM_GROUP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분류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N_NCS_TEST_QUE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객관식시험문제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N_NCS_TEST_STD_NUM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객관식평가기준번호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N_NCS_TEST_ITEM1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N_NCS_TEST_ITEM2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N_NCS_TEST_ITEM3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N_NCS_TEST_ITEM4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N_NCS_TEST_ITEM5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N_NCS_TEST_ANS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시험정답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정답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52529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10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89855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기획의도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&amp;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기대효과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눈물 방울 7"/>
          <p:cNvSpPr/>
          <p:nvPr/>
        </p:nvSpPr>
        <p:spPr>
          <a:xfrm rot="5400000">
            <a:off x="14193" y="2521857"/>
            <a:ext cx="4185452" cy="4213839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17913" y="2192412"/>
            <a:ext cx="1178011" cy="12274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54" y="4017908"/>
            <a:ext cx="42114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교사가 학생들의 기술 변화를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한 눈에 볼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학생들에게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보다 실감나는 산업 현장의 기술을 가르침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현장과 밀접한 직업교육을 실현하는데 도움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교육원에서 배운 내용과 기업에서 실습한</a:t>
            </a:r>
            <a:endParaRPr lang="en-US" altLang="ko-KR" sz="1600" dirty="0"/>
          </a:p>
          <a:p>
            <a:pPr algn="ctr"/>
            <a:r>
              <a:rPr lang="ko-KR" altLang="en-US" sz="1600" dirty="0"/>
              <a:t> 내용이 </a:t>
            </a:r>
            <a:r>
              <a:rPr lang="en-US" altLang="ko-KR" sz="1600" dirty="0"/>
              <a:t>NCS</a:t>
            </a:r>
            <a:r>
              <a:rPr lang="ko-KR" altLang="en-US" sz="1600" dirty="0"/>
              <a:t>학습교재를 통해 연결되어 </a:t>
            </a:r>
            <a:endParaRPr lang="en-US" altLang="ko-KR" sz="1600" dirty="0"/>
          </a:p>
          <a:p>
            <a:pPr algn="ctr"/>
            <a:r>
              <a:rPr lang="ko-KR" altLang="en-US" sz="1600" dirty="0"/>
              <a:t>산업 현장에 쉽게 적용하고 이해</a:t>
            </a:r>
            <a:r>
              <a:rPr lang="en-US" altLang="ko-KR" sz="1600" dirty="0"/>
              <a:t> </a:t>
            </a:r>
          </a:p>
        </p:txBody>
      </p:sp>
      <p:sp>
        <p:nvSpPr>
          <p:cNvPr id="31" name="눈물 방울 30"/>
          <p:cNvSpPr/>
          <p:nvPr/>
        </p:nvSpPr>
        <p:spPr>
          <a:xfrm rot="10800000">
            <a:off x="8006548" y="2505574"/>
            <a:ext cx="4185452" cy="4213839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9510268" y="2176129"/>
            <a:ext cx="1178011" cy="12274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교직원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39256" y="3675690"/>
            <a:ext cx="40334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모든 정보의 데이터화로 환경정리 및</a:t>
            </a:r>
            <a:endParaRPr lang="en-US" altLang="ko-KR" sz="1600" dirty="0"/>
          </a:p>
          <a:p>
            <a:pPr algn="ctr"/>
            <a:r>
              <a:rPr lang="ko-KR" altLang="en-US" sz="1600" dirty="0"/>
              <a:t> 자원을 대폭절감 교육원의 업무 생산성을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 향상시키고 높은 성과를 얻음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수치화로 인해 한눈에 보이는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지출내역으로 인한 운영비 절감</a:t>
            </a:r>
            <a:r>
              <a:rPr lang="en-US" altLang="ko-KR" sz="1600" dirty="0"/>
              <a:t>,</a:t>
            </a:r>
          </a:p>
          <a:p>
            <a:pPr algn="ctr"/>
            <a:r>
              <a:rPr lang="en-US" altLang="ko-KR" sz="1600" dirty="0"/>
              <a:t>NCS</a:t>
            </a:r>
            <a:r>
              <a:rPr lang="ko-KR" altLang="en-US" sz="1600" dirty="0"/>
              <a:t>적용 현장실습 및 산업협력시스템 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구축을 통해 학생 직무능력 향상 및 산업</a:t>
            </a:r>
          </a:p>
          <a:p>
            <a:pPr algn="ctr"/>
            <a:r>
              <a:rPr lang="ko-KR" altLang="en-US" sz="1600" dirty="0"/>
              <a:t>   현장에서 요구하는 능력 향상 기록 및 </a:t>
            </a:r>
            <a:endParaRPr lang="en-US" altLang="ko-KR" sz="1600" dirty="0"/>
          </a:p>
          <a:p>
            <a:pPr algn="ctr"/>
            <a:r>
              <a:rPr lang="ko-KR" altLang="en-US" sz="1600" dirty="0"/>
              <a:t>지도를 효율적으로 관리 가능</a:t>
            </a:r>
          </a:p>
          <a:p>
            <a:pPr algn="ctr"/>
            <a:endParaRPr lang="ko-KR" altLang="en-US" sz="1600" dirty="0"/>
          </a:p>
        </p:txBody>
      </p:sp>
      <p:sp>
        <p:nvSpPr>
          <p:cNvPr id="12" name="눈물 방울 11"/>
          <p:cNvSpPr/>
          <p:nvPr/>
        </p:nvSpPr>
        <p:spPr>
          <a:xfrm rot="8108664">
            <a:off x="4000416" y="1194933"/>
            <a:ext cx="4185452" cy="4213839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504136" y="865488"/>
            <a:ext cx="1178011" cy="12274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71042" y="2452515"/>
            <a:ext cx="38731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NCS </a:t>
            </a:r>
            <a:r>
              <a:rPr lang="ko-KR" altLang="en-US" sz="1600" dirty="0" smtClean="0"/>
              <a:t>표준을 </a:t>
            </a:r>
            <a:r>
              <a:rPr lang="ko-KR" altLang="en-US" sz="1600" dirty="0"/>
              <a:t>기반한 </a:t>
            </a:r>
            <a:r>
              <a:rPr lang="en-US" altLang="ko-KR" sz="1600" dirty="0"/>
              <a:t>LMS </a:t>
            </a:r>
            <a:r>
              <a:rPr lang="ko-KR" altLang="en-US" sz="1600" dirty="0"/>
              <a:t>시스템의 </a:t>
            </a:r>
            <a:endParaRPr lang="en-US" altLang="ko-KR" sz="1600" dirty="0"/>
          </a:p>
          <a:p>
            <a:pPr algn="ctr"/>
            <a:r>
              <a:rPr lang="ko-KR" altLang="en-US" sz="1600" dirty="0"/>
              <a:t>도입으로 인한 자신의 </a:t>
            </a:r>
            <a:r>
              <a:rPr lang="ko-KR" altLang="en-US" sz="1600" dirty="0" smtClean="0"/>
              <a:t>역량을 </a:t>
            </a:r>
            <a:r>
              <a:rPr lang="ko-KR" altLang="en-US" sz="1600" dirty="0"/>
              <a:t>파악가능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실시간 출결확인으로 출결 불신감 해소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en-US" altLang="ko-KR" sz="1600" dirty="0"/>
              <a:t>NCS</a:t>
            </a:r>
            <a:r>
              <a:rPr lang="ko-KR" altLang="en-US" sz="1600" dirty="0"/>
              <a:t>적용 현장실습 및 산업협력시스템 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구축을 통해 학생 직무능력 향상 및 </a:t>
            </a:r>
            <a:endParaRPr lang="en-US" altLang="ko-KR" sz="1600" dirty="0"/>
          </a:p>
          <a:p>
            <a:pPr algn="ctr"/>
            <a:r>
              <a:rPr lang="ko-KR" altLang="en-US" sz="1600" dirty="0"/>
              <a:t>산업 현장에서 요구하는 능력 향상 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기록 및 지도를 효율적으로 관리 가능</a:t>
            </a:r>
          </a:p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0867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95792"/>
              </p:ext>
            </p:extLst>
          </p:nvPr>
        </p:nvGraphicFramePr>
        <p:xfrm>
          <a:off x="2519363" y="720725"/>
          <a:ext cx="9367837" cy="4324356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N_NCST_C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테이블설명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객관식시험을 관리한다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컬럼명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속성명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도메인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데이터타입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길이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과목번호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N_NCS_ITEM_GROUP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객관식시험문제분류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분류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N_NCS_TEST_QUE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객관식시험문제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문제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N_NCS_TEST_STD_NUM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객관식평가기준번호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PRO_NUM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DEP_CLASS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215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426285"/>
              </p:ext>
            </p:extLst>
          </p:nvPr>
        </p:nvGraphicFramePr>
        <p:xfrm>
          <a:off x="2519363" y="720725"/>
          <a:ext cx="9367837" cy="5765808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포트폴리오파일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N_NCS_FOLIO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테이블설명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포트폴리오파일을 관리한다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컬럼명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속성명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도메인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데이터타입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길이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STU_NUM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DEP_CLASS_STU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DEP_NUM_STU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N_NCS_TEST_STD_NUM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객관식평가기준번호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N_NCS_CODE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능력단위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PRO_NUM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DEP_NUM_PRO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DEP_CALSS_PRO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N_NCS_FOLIO_NAME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포트폴리오파일명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파일명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N_NCS_FOLIO_GRD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포트폴리오점수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점수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12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N_NCS_PRO_EVAL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교수평가내용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내용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CLOB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986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91489"/>
              </p:ext>
            </p:extLst>
          </p:nvPr>
        </p:nvGraphicFramePr>
        <p:xfrm>
          <a:off x="2519363" y="593725"/>
          <a:ext cx="9367837" cy="6126171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62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7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892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841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82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04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319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엔티티명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객관식시험정답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작성일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2017-04-05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N_NCS_CHOICE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작성자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C.I.DER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테이블설명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객관식시험정답을 관리한다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컬럼명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속성명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도메인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데이터타입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길이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NULL</a:t>
                      </a: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기본값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KEY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STU_NUM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DEP_CLASS_STU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DEP_NUM_STU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학생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N_NCS_ITEM_GROUP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객관식시험문제분류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분류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N_NCS_TEST_QUE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객관식시험문제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문제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N_NCS_TEST_STD_NUM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객관식평가기준번호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N_NCS_SUB_CODE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NCS</a:t>
                      </a:r>
                      <a:r>
                        <a:rPr kumimoji="0" 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교과목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0" lang="ko-KR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N_NCS_CODE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</a:t>
                      </a: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과목번호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PRO_NUM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NUMBER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DEP_NUM_PRO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부서번호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번호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</a:t>
                      </a:r>
                      <a:endParaRPr kumimoji="0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DEP_CLASS_PRO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학과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부서기수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NCS/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kumimoji="0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기수</a:t>
                      </a:r>
                      <a:endParaRPr kumimoji="0" 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PK/FK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12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N_NCS_STU_CHOICE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객관식시험선택답안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답안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50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13</a:t>
                      </a:r>
                      <a:endParaRPr kumimoji="0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N_NCS_STU_CHECK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정답여부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여부</a:t>
                      </a:r>
                      <a:endParaRPr kumimoji="0" 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VARCHAR2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NOTNULL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98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4064"/>
              </p:ext>
            </p:extLst>
          </p:nvPr>
        </p:nvGraphicFramePr>
        <p:xfrm>
          <a:off x="2570163" y="852488"/>
          <a:ext cx="9367198" cy="524351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55457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중도탈락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55457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CERTIFICATE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55457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교육생의 재원상태를 관리한다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05536533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중도탈락일자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87312259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DROP_MOTIVE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중도탈락신청동기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동기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16891844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DROP_REASON_PRO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중도포기사유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교무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10656946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DROP_MANAGE_PRO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훈련생상담관리과정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교무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과정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41105856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DROP_REASON_EMP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중도포기사유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행정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33396514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DROP_MANAGE_EMP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훈련생상담관리과정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행정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과정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52973186"/>
                  </a:ext>
                </a:extLst>
              </a:tr>
              <a:tr h="298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DROP_RESULT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중도탈락결과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243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6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519363" y="720725"/>
          <a:ext cx="9367198" cy="309921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ADVICE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교육생의 심리상태를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ADV_NUM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교수번호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ADV_DATE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상담일시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ADV_CONTENT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76220326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4016375"/>
          <a:ext cx="9367198" cy="259441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출석부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ATTENDANCE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소속된 교육생의 출결을 관리한다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ATT_DATE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출석날짜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ATT_CHECK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출석여부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21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24295"/>
              </p:ext>
            </p:extLst>
          </p:nvPr>
        </p:nvGraphicFramePr>
        <p:xfrm>
          <a:off x="2519363" y="720725"/>
          <a:ext cx="9367198" cy="576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설문조사문항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QUESTION_ITEM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설문조사를 하기위한 문항을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설문조사문항구분번호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ITEM_SORT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교무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행정구분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490997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78711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6366591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3525294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302412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2321254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설문조사제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558332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34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6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89726"/>
              </p:ext>
            </p:extLst>
          </p:nvPr>
        </p:nvGraphicFramePr>
        <p:xfrm>
          <a:off x="2519363" y="720725"/>
          <a:ext cx="9367198" cy="309921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QUESTION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설문조사에 대한 정보를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ITEM_NUM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설문조사문항구분번호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STU_NUM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학생번호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DEP_CLASS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QUE_SCORE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설문조사점수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점수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QUE_PROPOSAL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건의사항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7859513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QUE_DATE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설문실시일자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76220326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23440"/>
              </p:ext>
            </p:extLst>
          </p:nvPr>
        </p:nvGraphicFramePr>
        <p:xfrm>
          <a:off x="2519363" y="4016375"/>
          <a:ext cx="9367198" cy="234201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회의록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CONFERENCE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회의에 대한 정보를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회의구분번호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회의록날짜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날짜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2524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회의록내용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CLOB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0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24446"/>
              </p:ext>
            </p:extLst>
          </p:nvPr>
        </p:nvGraphicFramePr>
        <p:xfrm>
          <a:off x="2519363" y="720725"/>
          <a:ext cx="9367198" cy="225348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ACCOUNTING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부서의 회계를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ACC_NUM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DEP_NUM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ACC_AMOUNT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회계운영비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운영비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회계지출내역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내역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ACC_COST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회계지출금액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금액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974912776"/>
                  </a:ext>
                </a:extLst>
              </a:tr>
              <a:tr h="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회계지출일자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76220326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519363" y="3387725"/>
          <a:ext cx="9367198" cy="309168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훈련생모집현황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964940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훈련생모집현황의 정보를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607791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720933184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PRE_STU_NAME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훈련생이름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2355305253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DEP_NAME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학과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부서이름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192409309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PRE_STU_BIRTH_DATE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훈련생생년월일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생년월일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PRE_STU_GENDER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훈련생성별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성별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PRE_STU_TEL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훈련생전화번호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PRE_STU_PHONE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훈련생휴대폰번호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PRE_STU_MAIL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PRE_STU_POST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훈련생우편번호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PRE_STU_DETAIL_ADDR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훈련생상세주소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98830987"/>
                  </a:ext>
                </a:extLst>
              </a:tr>
              <a:tr h="37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PRE_STU_REG_DATE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훈련생등록여부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　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6316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959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5261"/>
              </p:ext>
            </p:extLst>
          </p:nvPr>
        </p:nvGraphicFramePr>
        <p:xfrm>
          <a:off x="2519363" y="631825"/>
          <a:ext cx="9367198" cy="288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NCS_ELEMENT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요소를 관리한다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NCS_ELE_NUM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NCS_ELE_NAME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42099"/>
              </p:ext>
            </p:extLst>
          </p:nvPr>
        </p:nvGraphicFramePr>
        <p:xfrm>
          <a:off x="2506663" y="3618000"/>
          <a:ext cx="9367198" cy="324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NCS_CTN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NCS_ELE_NUM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NCS_CTN_NUM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altLang="en-US" sz="1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수행준거구분번호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NCS_CTN_CONTENT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준거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073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9550" y="0"/>
            <a:ext cx="523875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rgbClr val="75656A"/>
                </a:solidFill>
                <a:latin typeface="+mn-ea"/>
                <a:ea typeface="+mn-ea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575" y="0"/>
            <a:ext cx="1416050" cy="175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개념설계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  <a:ea typeface="+mn-ea"/>
              </a:rPr>
              <a:t>물리설계</a:t>
            </a:r>
            <a:endParaRPr lang="en-US" altLang="ko-KR" sz="2400" dirty="0">
              <a:solidFill>
                <a:srgbClr val="75656A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9625" y="112713"/>
            <a:ext cx="19159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테이블정의서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70716"/>
              </p:ext>
            </p:extLst>
          </p:nvPr>
        </p:nvGraphicFramePr>
        <p:xfrm>
          <a:off x="2519363" y="657225"/>
          <a:ext cx="9367198" cy="288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N_NCS_ELEMENT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N_NCS_ELE_NUM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N_NCS_ELE_NAME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18134"/>
              </p:ext>
            </p:extLst>
          </p:nvPr>
        </p:nvGraphicFramePr>
        <p:xfrm>
          <a:off x="2519363" y="3613150"/>
          <a:ext cx="9367198" cy="32400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745934">
                  <a:extLst>
                    <a:ext uri="{9D8B030D-6E8A-4147-A177-3AD203B41FA5}">
                      <a16:colId xmlns="" xmlns:a16="http://schemas.microsoft.com/office/drawing/2014/main" val="28700744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05316076"/>
                    </a:ext>
                  </a:extLst>
                </a:gridCol>
                <a:gridCol w="1446216">
                  <a:extLst>
                    <a:ext uri="{9D8B030D-6E8A-4147-A177-3AD203B41FA5}">
                      <a16:colId xmlns="" xmlns:a16="http://schemas.microsoft.com/office/drawing/2014/main" val="188514011"/>
                    </a:ext>
                  </a:extLst>
                </a:gridCol>
                <a:gridCol w="1596461">
                  <a:extLst>
                    <a:ext uri="{9D8B030D-6E8A-4147-A177-3AD203B41FA5}">
                      <a16:colId xmlns="" xmlns:a16="http://schemas.microsoft.com/office/drawing/2014/main" val="860126077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3295766801"/>
                    </a:ext>
                  </a:extLst>
                </a:gridCol>
                <a:gridCol w="558623">
                  <a:extLst>
                    <a:ext uri="{9D8B030D-6E8A-4147-A177-3AD203B41FA5}">
                      <a16:colId xmlns="" xmlns:a16="http://schemas.microsoft.com/office/drawing/2014/main" val="1538181827"/>
                    </a:ext>
                  </a:extLst>
                </a:gridCol>
                <a:gridCol w="1051559">
                  <a:extLst>
                    <a:ext uri="{9D8B030D-6E8A-4147-A177-3AD203B41FA5}">
                      <a16:colId xmlns="" xmlns:a16="http://schemas.microsoft.com/office/drawing/2014/main" val="2135254702"/>
                    </a:ext>
                  </a:extLst>
                </a:gridCol>
                <a:gridCol w="288598">
                  <a:extLst>
                    <a:ext uri="{9D8B030D-6E8A-4147-A177-3AD203B41FA5}">
                      <a16:colId xmlns="" xmlns:a16="http://schemas.microsoft.com/office/drawing/2014/main" val="2629419155"/>
                    </a:ext>
                  </a:extLst>
                </a:gridCol>
                <a:gridCol w="184003">
                  <a:extLst>
                    <a:ext uri="{9D8B030D-6E8A-4147-A177-3AD203B41FA5}">
                      <a16:colId xmlns="" xmlns:a16="http://schemas.microsoft.com/office/drawing/2014/main" val="2469656563"/>
                    </a:ext>
                  </a:extLst>
                </a:gridCol>
                <a:gridCol w="938747">
                  <a:extLst>
                    <a:ext uri="{9D8B030D-6E8A-4147-A177-3AD203B41FA5}">
                      <a16:colId xmlns="" xmlns:a16="http://schemas.microsoft.com/office/drawing/2014/main" val="2512545533"/>
                    </a:ext>
                  </a:extLst>
                </a:gridCol>
                <a:gridCol w="659912">
                  <a:extLst>
                    <a:ext uri="{9D8B030D-6E8A-4147-A177-3AD203B41FA5}">
                      <a16:colId xmlns="" xmlns:a16="http://schemas.microsoft.com/office/drawing/2014/main" val="1634902652"/>
                    </a:ext>
                  </a:extLst>
                </a:gridCol>
                <a:gridCol w="1319949">
                  <a:extLst>
                    <a:ext uri="{9D8B030D-6E8A-4147-A177-3AD203B41FA5}">
                      <a16:colId xmlns="" xmlns:a16="http://schemas.microsoft.com/office/drawing/2014/main" val="129500152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엔티티명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2017-04-05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810420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N_NCS_CTN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작성자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C.I.DER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1531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테이블설명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수행준거를 관리한다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04533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컬럼명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속성명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데이터타입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길이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기본값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KEY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5635736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N_NCS_SUB_CODE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교과목번호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3860955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N_NCS_CODE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능력단위번호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2378428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N_NCS_ELE_NUM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요소구분번호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PK/FK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785464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N_NCS_STN_NUM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수행준거구분번호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NOTNULL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PK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N_NCS_CTN_CONTENT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NCS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수행준거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VARCHAR2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="" xmlns:a16="http://schemas.microsoft.com/office/drawing/2014/main" val="405655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1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6492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ㅁ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89855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기획의도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&amp;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8232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제안에 대한 </a:t>
            </a:r>
            <a:r>
              <a:rPr lang="ko-KR" altLang="en-US" sz="2400" b="1" spc="-150" dirty="0" err="1">
                <a:solidFill>
                  <a:srgbClr val="759DB0"/>
                </a:solidFill>
                <a:latin typeface="+mn-ea"/>
                <a:ea typeface="+mn-ea"/>
              </a:rPr>
              <a:t>특</a:t>
            </a:r>
            <a:r>
              <a:rPr lang="en-US" altLang="ko-KR" sz="2400" b="1" spc="-150" dirty="0">
                <a:solidFill>
                  <a:srgbClr val="759DB0"/>
                </a:solidFill>
                <a:latin typeface="+mn-ea"/>
                <a:ea typeface="+mn-ea"/>
              </a:rPr>
              <a:t>·</a:t>
            </a: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장점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잘린 한쪽 모서리 44"/>
          <p:cNvSpPr/>
          <p:nvPr/>
        </p:nvSpPr>
        <p:spPr>
          <a:xfrm>
            <a:off x="1706245" y="4067175"/>
            <a:ext cx="4145280" cy="2334895"/>
          </a:xfrm>
          <a:prstGeom prst="snip1Rect">
            <a:avLst>
              <a:gd name="adj" fmla="val 42969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잘린 한쪽 모서리 49"/>
          <p:cNvSpPr/>
          <p:nvPr/>
        </p:nvSpPr>
        <p:spPr>
          <a:xfrm flipH="1">
            <a:off x="6414770" y="4089400"/>
            <a:ext cx="4091940" cy="2334895"/>
          </a:xfrm>
          <a:prstGeom prst="snip1Rect">
            <a:avLst>
              <a:gd name="adj" fmla="val 43743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잘린 한쪽 모서리 50"/>
          <p:cNvSpPr/>
          <p:nvPr/>
        </p:nvSpPr>
        <p:spPr>
          <a:xfrm flipV="1">
            <a:off x="1706245" y="1326515"/>
            <a:ext cx="4145280" cy="2334895"/>
          </a:xfrm>
          <a:prstGeom prst="snip1Rect">
            <a:avLst>
              <a:gd name="adj" fmla="val 44516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/>
          <a:lstStyle/>
          <a:p>
            <a:pPr algn="ctr" eaLnBrk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잘린 한쪽 모서리 51"/>
          <p:cNvSpPr/>
          <p:nvPr/>
        </p:nvSpPr>
        <p:spPr>
          <a:xfrm flipH="1" flipV="1">
            <a:off x="6307455" y="1320800"/>
            <a:ext cx="4145280" cy="2334895"/>
          </a:xfrm>
          <a:prstGeom prst="snip1Rect">
            <a:avLst>
              <a:gd name="adj" fmla="val 4529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2700000">
            <a:off x="5494655" y="3234055"/>
            <a:ext cx="1268730" cy="1268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44297" y="3435957"/>
            <a:ext cx="1353256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ko-KR" sz="3200" dirty="0">
                <a:latin typeface="+mn-ea"/>
                <a:ea typeface="+mn-ea"/>
              </a:rPr>
              <a:t>MERIT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4512" y="2035535"/>
            <a:ext cx="356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지속적인 학습 </a:t>
            </a:r>
            <a:r>
              <a:rPr lang="ko-KR" altLang="en-US" dirty="0" err="1">
                <a:latin typeface="+mn-ea"/>
              </a:rPr>
              <a:t>컨텐츠의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개발로 통합관리 가능 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44855" y="5144489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Cost </a:t>
            </a:r>
            <a:r>
              <a:rPr lang="ko-KR" altLang="en-US" dirty="0"/>
              <a:t>절감 및 빠른 의사결정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51431" y="1781088"/>
            <a:ext cx="327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NCS </a:t>
            </a:r>
            <a:r>
              <a:rPr lang="ko-KR" altLang="en-US" dirty="0"/>
              <a:t>기반 가이드라인을 반영한 정보시스템을 구축하여 운영</a:t>
            </a:r>
            <a:r>
              <a:rPr lang="en-US" altLang="ko-KR" dirty="0"/>
              <a:t>,</a:t>
            </a:r>
            <a:r>
              <a:rPr lang="ko-KR" altLang="en-US" dirty="0"/>
              <a:t>평가 및 관리 효율 증가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2020958" y="4740305"/>
            <a:ext cx="340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학생들의 시험 결과를 한눈에 보이도록 통계를 하여 개별 능력을 파악 하기 쉬움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27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9625" y="3175"/>
            <a:ext cx="101123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53988" y="12700"/>
            <a:ext cx="0" cy="17414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8931" y="0"/>
            <a:ext cx="5245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논리설계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rgbClr val="75656A"/>
                </a:solidFill>
                <a:latin typeface="+mn-ea"/>
              </a:rPr>
              <a:t>물리설계</a:t>
            </a:r>
            <a:endParaRPr lang="en-US" altLang="ko-KR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</a:gra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5" y="0"/>
            <a:ext cx="10112715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79625" y="112713"/>
            <a:ext cx="19669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물리설계 </a:t>
            </a:r>
            <a:r>
              <a:rPr lang="en-US" altLang="ko-KR" sz="2400" b="1" spc="-150" dirty="0" err="1">
                <a:solidFill>
                  <a:srgbClr val="759DB0"/>
                </a:solidFill>
                <a:latin typeface="+mn-ea"/>
                <a:ea typeface="+mn-ea"/>
              </a:rPr>
              <a:t>ERD</a:t>
            </a:r>
            <a:endParaRPr lang="ko-KR" altLang="en-US" sz="2400" b="1" spc="-150" dirty="0">
              <a:solidFill>
                <a:srgbClr val="759DB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4038" y="3161235"/>
            <a:ext cx="192392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F9F7F1"/>
                </a:solidFill>
              </a:rPr>
              <a:t>PROCESS FLOW</a:t>
            </a:r>
            <a:endParaRPr lang="en-US" altLang="ko-KR" sz="11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0521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5" y="640353"/>
            <a:ext cx="12190413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220" y="8"/>
            <a:ext cx="21403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solidFill>
                  <a:prstClr val="white"/>
                </a:solidFill>
              </a:rPr>
              <a:t>프로젝트 규모</a:t>
            </a:r>
            <a:endParaRPr lang="en-US" altLang="ko-KR" sz="2400" dirty="0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8" y="2133048"/>
            <a:ext cx="4756783" cy="3226262"/>
          </a:xfrm>
          <a:prstGeom prst="rect">
            <a:avLst/>
          </a:prstGeom>
        </p:spPr>
      </p:pic>
      <p:pic>
        <p:nvPicPr>
          <p:cNvPr id="1029" name="Picture 5" descr="C:\Users\인애\Desktop\JSP 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46" y="1469840"/>
            <a:ext cx="1222779" cy="53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인애\Desktop\jsp 수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12" y="1469840"/>
            <a:ext cx="1491073" cy="48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인애\Desktop\controller 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66" y="1342248"/>
            <a:ext cx="1309767" cy="549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인애\Desktop\빈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566" y="1342257"/>
            <a:ext cx="1264387" cy="40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인애\Desktop\빈 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954" y="1488567"/>
            <a:ext cx="1411123" cy="35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95" y="1214755"/>
            <a:ext cx="12190413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4106" y="805934"/>
            <a:ext cx="11735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solidFill>
                  <a:srgbClr val="759DB0"/>
                </a:solidFill>
              </a:rPr>
              <a:t>Table : 43</a:t>
            </a:r>
            <a:endParaRPr lang="ko-KR" altLang="en-US" sz="2000" b="1" spc="-150" dirty="0">
              <a:solidFill>
                <a:srgbClr val="759DB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0900" y="814645"/>
            <a:ext cx="9893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solidFill>
                  <a:srgbClr val="759DB0"/>
                </a:solidFill>
              </a:rPr>
              <a:t>JSP : 74</a:t>
            </a:r>
            <a:endParaRPr lang="ko-KR" altLang="en-US" sz="2000" b="1" spc="-150" dirty="0">
              <a:solidFill>
                <a:srgbClr val="759DB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14145" y="805934"/>
            <a:ext cx="16581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solidFill>
                  <a:srgbClr val="759DB0"/>
                </a:solidFill>
              </a:rPr>
              <a:t>Controller : 38</a:t>
            </a:r>
            <a:endParaRPr lang="ko-KR" altLang="en-US" sz="2000" b="1" spc="-150" dirty="0">
              <a:solidFill>
                <a:srgbClr val="759DB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52588" y="805934"/>
            <a:ext cx="17411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solidFill>
                  <a:srgbClr val="759DB0"/>
                </a:solidFill>
              </a:rPr>
              <a:t>Class Bean : 43</a:t>
            </a:r>
            <a:endParaRPr lang="ko-KR" altLang="en-US" sz="2000" b="1" spc="-150" dirty="0">
              <a:solidFill>
                <a:srgbClr val="759DB0"/>
              </a:solidFill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5016884" y="805934"/>
            <a:ext cx="0" cy="586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7890740" y="805935"/>
            <a:ext cx="0" cy="59251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</p:cNvCxnSpPr>
          <p:nvPr/>
        </p:nvCxnSpPr>
        <p:spPr>
          <a:xfrm>
            <a:off x="9418799" y="805935"/>
            <a:ext cx="0" cy="59251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46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30823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+mn-ea"/>
              </a:rPr>
              <a:t>1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56" name="사각형: 둥근 위쪽 모서리 55"/>
          <p:cNvSpPr/>
          <p:nvPr/>
        </p:nvSpPr>
        <p:spPr>
          <a:xfrm>
            <a:off x="150424" y="860385"/>
            <a:ext cx="1581046" cy="4141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0" name="사각형: 둥근 위쪽 모서리 59"/>
          <p:cNvSpPr/>
          <p:nvPr/>
        </p:nvSpPr>
        <p:spPr>
          <a:xfrm>
            <a:off x="1992730" y="860385"/>
            <a:ext cx="7928752" cy="4141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2" name="사각형: 둥근 위쪽 모서리 61"/>
          <p:cNvSpPr/>
          <p:nvPr/>
        </p:nvSpPr>
        <p:spPr>
          <a:xfrm>
            <a:off x="10182742" y="860385"/>
            <a:ext cx="1858142" cy="4141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3513" y="0"/>
            <a:ext cx="1858137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Architecture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992733" y="931749"/>
            <a:ext cx="7928751" cy="3406945"/>
            <a:chOff x="2078181" y="1652186"/>
            <a:chExt cx="8492837" cy="4768382"/>
          </a:xfrm>
        </p:grpSpPr>
        <p:sp>
          <p:nvSpPr>
            <p:cNvPr id="13" name="사각형: 둥근 모서리 12"/>
            <p:cNvSpPr/>
            <p:nvPr/>
          </p:nvSpPr>
          <p:spPr>
            <a:xfrm>
              <a:off x="2078181" y="1652186"/>
              <a:ext cx="8492837" cy="4768382"/>
            </a:xfrm>
            <a:prstGeom prst="roundRect">
              <a:avLst>
                <a:gd name="adj" fmla="val 5917"/>
              </a:avLst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위쪽 모서리 13"/>
            <p:cNvSpPr/>
            <p:nvPr/>
          </p:nvSpPr>
          <p:spPr>
            <a:xfrm>
              <a:off x="2078181" y="1652186"/>
              <a:ext cx="8492837" cy="526473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LMS(Learning Management System)</a:t>
              </a:r>
              <a:endParaRPr lang="ko-KR" altLang="en-US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182747" y="931750"/>
            <a:ext cx="1858137" cy="3027184"/>
            <a:chOff x="2078181" y="1652186"/>
            <a:chExt cx="8492837" cy="4768382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2078181" y="1652186"/>
              <a:ext cx="8492837" cy="4768382"/>
            </a:xfrm>
            <a:prstGeom prst="roundRect">
              <a:avLst>
                <a:gd name="adj" fmla="val 13062"/>
              </a:avLst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위쪽 모서리 34"/>
            <p:cNvSpPr/>
            <p:nvPr/>
          </p:nvSpPr>
          <p:spPr>
            <a:xfrm>
              <a:off x="2078181" y="1652186"/>
              <a:ext cx="8492837" cy="526473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DB/Storage</a:t>
              </a:r>
              <a:endParaRPr lang="ko-KR" altLang="en-US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0424" y="931750"/>
            <a:ext cx="1581046" cy="3027184"/>
            <a:chOff x="2078181" y="1652186"/>
            <a:chExt cx="8492837" cy="4768382"/>
          </a:xfrm>
        </p:grpSpPr>
        <p:sp>
          <p:nvSpPr>
            <p:cNvPr id="31" name="사각형: 둥근 모서리 30"/>
            <p:cNvSpPr/>
            <p:nvPr/>
          </p:nvSpPr>
          <p:spPr>
            <a:xfrm>
              <a:off x="2078181" y="1652186"/>
              <a:ext cx="8492837" cy="4768382"/>
            </a:xfrm>
            <a:prstGeom prst="roundRect">
              <a:avLst>
                <a:gd name="adj" fmla="val 13804"/>
              </a:avLst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위쪽 모서리 31"/>
            <p:cNvSpPr/>
            <p:nvPr/>
          </p:nvSpPr>
          <p:spPr>
            <a:xfrm>
              <a:off x="2078181" y="1652186"/>
              <a:ext cx="8492837" cy="526473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cxnSp>
        <p:nvCxnSpPr>
          <p:cNvPr id="46" name="직선 화살표 연결선 45"/>
          <p:cNvCxnSpPr>
            <a:cxnSpLocks/>
            <a:endCxn id="13" idx="1"/>
          </p:cNvCxnSpPr>
          <p:nvPr/>
        </p:nvCxnSpPr>
        <p:spPr>
          <a:xfrm>
            <a:off x="1728283" y="2635221"/>
            <a:ext cx="264450" cy="1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39191" y="1590742"/>
            <a:ext cx="1205345" cy="415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Student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39191" y="2389930"/>
            <a:ext cx="1205345" cy="415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Professor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39191" y="3189117"/>
            <a:ext cx="1205345" cy="4156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Employee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2204758" y="1501087"/>
            <a:ext cx="2227126" cy="1041997"/>
            <a:chOff x="2147609" y="1502733"/>
            <a:chExt cx="2227126" cy="1041997"/>
          </a:xfrm>
        </p:grpSpPr>
        <p:sp>
          <p:nvSpPr>
            <p:cNvPr id="73" name="직사각형 72"/>
            <p:cNvSpPr/>
            <p:nvPr/>
          </p:nvSpPr>
          <p:spPr>
            <a:xfrm>
              <a:off x="2147609" y="1743832"/>
              <a:ext cx="2227126" cy="8008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교직원등록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교수등록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회원목록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비밀번호수정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개인정보수정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학생정보수정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훈련대기자등록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학생등록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훈련대기자삭제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47609" y="1502733"/>
              <a:ext cx="2227126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회원관리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686773" y="1505281"/>
            <a:ext cx="2649452" cy="1041996"/>
            <a:chOff x="4529611" y="1505281"/>
            <a:chExt cx="2649452" cy="1041996"/>
          </a:xfrm>
        </p:grpSpPr>
        <p:sp>
          <p:nvSpPr>
            <p:cNvPr id="65" name="직사각형 64"/>
            <p:cNvSpPr/>
            <p:nvPr/>
          </p:nvSpPr>
          <p:spPr>
            <a:xfrm>
              <a:off x="4529611" y="1505281"/>
              <a:ext cx="2649452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교과목관리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529611" y="1746379"/>
              <a:ext cx="2649452" cy="8008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교과목목록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교과목등록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분류코드등록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개설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담당교수등록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비</a:t>
              </a: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교과목등록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비</a:t>
              </a: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개설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비</a:t>
              </a:r>
              <a:r>
                <a:rPr lang="en-US" altLang="ko-KR" sz="900" dirty="0">
                  <a:solidFill>
                    <a:schemeClr val="tx1"/>
                  </a:solidFill>
                </a:rPr>
                <a:t>NCS</a:t>
              </a:r>
              <a:r>
                <a:rPr lang="ko-KR" altLang="en-US" sz="900" dirty="0">
                  <a:solidFill>
                    <a:schemeClr val="tx1"/>
                  </a:solidFill>
                </a:rPr>
                <a:t>담당교수등록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요소및수행준거등록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7591114" y="1502627"/>
            <a:ext cx="2143436" cy="1044234"/>
            <a:chOff x="7333939" y="1522169"/>
            <a:chExt cx="2143436" cy="1044234"/>
          </a:xfrm>
        </p:grpSpPr>
        <p:sp>
          <p:nvSpPr>
            <p:cNvPr id="68" name="직사각형 67"/>
            <p:cNvSpPr/>
            <p:nvPr/>
          </p:nvSpPr>
          <p:spPr>
            <a:xfrm>
              <a:off x="7333939" y="1522169"/>
              <a:ext cx="2143436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행정처리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337982" y="1765505"/>
              <a:ext cx="2139393" cy="8008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회계처리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회계확인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회의록입력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회의록확인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면접확인서저장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재원증명서저장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중도탈락상담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상담입력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상담확인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8661631" y="2826401"/>
            <a:ext cx="1188000" cy="587030"/>
            <a:chOff x="8596034" y="2667381"/>
            <a:chExt cx="881341" cy="587030"/>
          </a:xfrm>
        </p:grpSpPr>
        <p:sp>
          <p:nvSpPr>
            <p:cNvPr id="67" name="직사각형 66"/>
            <p:cNvSpPr/>
            <p:nvPr/>
          </p:nvSpPr>
          <p:spPr>
            <a:xfrm>
              <a:off x="8596034" y="2667381"/>
              <a:ext cx="881341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출결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8596034" y="2908819"/>
              <a:ext cx="881341" cy="3455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출석입력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출석확인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2057332" y="3117830"/>
            <a:ext cx="3078026" cy="1019277"/>
            <a:chOff x="2217874" y="3300895"/>
            <a:chExt cx="1566726" cy="1019277"/>
          </a:xfrm>
        </p:grpSpPr>
        <p:sp>
          <p:nvSpPr>
            <p:cNvPr id="89" name="직사각형 88"/>
            <p:cNvSpPr/>
            <p:nvPr/>
          </p:nvSpPr>
          <p:spPr>
            <a:xfrm>
              <a:off x="2217874" y="3300895"/>
              <a:ext cx="1566726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시험</a:t>
              </a:r>
              <a:r>
                <a:rPr lang="en-US" altLang="ko-KR" sz="105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050" dirty="0">
                  <a:solidFill>
                    <a:sysClr val="windowText" lastClr="000000"/>
                  </a:solidFill>
                </a:rPr>
                <a:t>성적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217874" y="3519274"/>
              <a:ext cx="1566726" cy="8008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객관식시험문제작성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포트폴리오평가기준작성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포트폴리오평가기준목록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포트폴리오성적입력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시험출제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학생별종합평가확인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학생별수행준거확인</a:t>
              </a:r>
              <a:endParaRPr lang="ko-KR" altLang="en-U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시험목록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성적확인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661631" y="3484517"/>
            <a:ext cx="1188000" cy="661783"/>
            <a:chOff x="4082985" y="3300895"/>
            <a:chExt cx="1079870" cy="661783"/>
          </a:xfrm>
        </p:grpSpPr>
        <p:sp>
          <p:nvSpPr>
            <p:cNvPr id="92" name="직사각형 91"/>
            <p:cNvSpPr/>
            <p:nvPr/>
          </p:nvSpPr>
          <p:spPr>
            <a:xfrm>
              <a:off x="4083963" y="3300895"/>
              <a:ext cx="1078892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일정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082985" y="3507694"/>
              <a:ext cx="1079870" cy="4549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전체교수일정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전체교직원일정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내 일정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5229354" y="3114945"/>
            <a:ext cx="1566726" cy="849308"/>
            <a:chOff x="5949241" y="3300895"/>
            <a:chExt cx="1566726" cy="849308"/>
          </a:xfrm>
        </p:grpSpPr>
        <p:sp>
          <p:nvSpPr>
            <p:cNvPr id="95" name="직사각형 94"/>
            <p:cNvSpPr/>
            <p:nvPr/>
          </p:nvSpPr>
          <p:spPr>
            <a:xfrm>
              <a:off x="5949241" y="3300895"/>
              <a:ext cx="1566726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설문조사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954214" y="3541936"/>
              <a:ext cx="1561753" cy="6082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설문조사문항작성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설문조사확인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설문조사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행정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설문조사</a:t>
              </a:r>
              <a:r>
                <a:rPr lang="en-US" altLang="ko-KR" sz="900" dirty="0">
                  <a:solidFill>
                    <a:schemeClr val="tx1"/>
                  </a:solidFill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</a:rPr>
                <a:t>교무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96227" y="3109625"/>
            <a:ext cx="1666200" cy="849308"/>
            <a:chOff x="7811175" y="3300895"/>
            <a:chExt cx="1666200" cy="849308"/>
          </a:xfrm>
        </p:grpSpPr>
        <p:sp>
          <p:nvSpPr>
            <p:cNvPr id="101" name="직사각형 100"/>
            <p:cNvSpPr/>
            <p:nvPr/>
          </p:nvSpPr>
          <p:spPr>
            <a:xfrm>
              <a:off x="7811175" y="3300895"/>
              <a:ext cx="1666199" cy="24109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</a:rPr>
                <a:t>학과</a:t>
              </a:r>
              <a:r>
                <a:rPr lang="en-US" altLang="ko-KR" sz="105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050" dirty="0">
                  <a:solidFill>
                    <a:sysClr val="windowText" lastClr="000000"/>
                  </a:solidFill>
                </a:rPr>
                <a:t>부서관리</a:t>
              </a:r>
              <a:endParaRPr lang="en-US" altLang="ko-KR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811176" y="3541936"/>
              <a:ext cx="1666199" cy="6082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학과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부서목록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학과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부서개설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>
                  <a:solidFill>
                    <a:schemeClr val="tx1"/>
                  </a:solidFill>
                </a:rPr>
                <a:t>학과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부서수정</a:t>
              </a:r>
            </a:p>
            <a:p>
              <a:pPr marL="171450" indent="-171450">
                <a:buFont typeface="맑은 고딕" panose="020B0503020000020004" pitchFamily="50" charset="-127"/>
                <a:buChar char="-"/>
              </a:pPr>
              <a:r>
                <a:rPr lang="ko-KR" altLang="en-US" sz="900" dirty="0" err="1">
                  <a:solidFill>
                    <a:schemeClr val="tx1"/>
                  </a:solidFill>
                </a:rPr>
                <a:t>교육과정회차</a:t>
              </a:r>
              <a:r>
                <a:rPr lang="ko-KR" altLang="en-US" sz="900" dirty="0">
                  <a:solidFill>
                    <a:schemeClr val="tx1"/>
                  </a:solidFill>
                </a:rPr>
                <a:t> 등록</a:t>
              </a:r>
              <a:r>
                <a:rPr lang="en-US" altLang="ko-KR" sz="900" dirty="0">
                  <a:solidFill>
                    <a:schemeClr val="tx1"/>
                  </a:solidFill>
                </a:rPr>
                <a:t>/</a:t>
              </a:r>
              <a:r>
                <a:rPr lang="ko-KR" altLang="en-US" sz="900" dirty="0">
                  <a:solidFill>
                    <a:schemeClr val="tx1"/>
                  </a:solidFill>
                </a:rPr>
                <a:t>목록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70085" y="4645108"/>
          <a:ext cx="2946232" cy="7543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1580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654652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2514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화면처리 </a:t>
                      </a:r>
                      <a:r>
                        <a:rPr lang="en-US" altLang="ko-KR" sz="1050" dirty="0"/>
                        <a:t>Presentation Layer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Ajax Support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Ajax Tags 1.5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MVC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Spring MVC 4.3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521174"/>
                  </a:ext>
                </a:extLst>
              </a:tr>
            </a:tbl>
          </a:graphicData>
        </a:graphic>
      </p:graphicFrame>
      <p:graphicFrame>
        <p:nvGraphicFramePr>
          <p:cNvPr id="82" name="표 81"/>
          <p:cNvGraphicFramePr>
            <a:graphicFrameLocks noGrp="1"/>
          </p:cNvGraphicFramePr>
          <p:nvPr>
            <p:extLst/>
          </p:nvPr>
        </p:nvGraphicFramePr>
        <p:xfrm>
          <a:off x="3173281" y="6059089"/>
          <a:ext cx="3204505" cy="502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9575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524930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연계통합 </a:t>
                      </a:r>
                      <a:r>
                        <a:rPr lang="en-US" altLang="ko-KR" sz="1050" dirty="0"/>
                        <a:t>Integration Layer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Naming Service Support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Spring Framework 4.3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/>
          </p:nvPr>
        </p:nvGraphicFramePr>
        <p:xfrm>
          <a:off x="170083" y="6042165"/>
          <a:ext cx="2946233" cy="502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1141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545092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업무처리 </a:t>
                      </a:r>
                      <a:r>
                        <a:rPr lang="en-US" altLang="ko-KR" sz="1050" dirty="0"/>
                        <a:t>Business Layer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Exception Handling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Spring Framework 4.3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>
            <p:extLst/>
          </p:nvPr>
        </p:nvGraphicFramePr>
        <p:xfrm>
          <a:off x="3173281" y="4647701"/>
          <a:ext cx="3168965" cy="12573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2692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936273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1633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데이터처리 </a:t>
                      </a:r>
                      <a:r>
                        <a:rPr lang="en-US" altLang="ko-KR" sz="1050" dirty="0"/>
                        <a:t>Persistent Layer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16334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Data Access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Oracle 11g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  <a:tr h="16334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My SQL 5.5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521174"/>
                  </a:ext>
                </a:extLst>
              </a:tr>
              <a:tr h="163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Data Source</a:t>
                      </a:r>
                      <a:endParaRPr lang="ko-KR" altLang="en-US" sz="105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Spring Framework 4.3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9429697"/>
                  </a:ext>
                </a:extLst>
              </a:tr>
              <a:tr h="163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Transaction</a:t>
                      </a:r>
                      <a:endParaRPr lang="ko-KR" altLang="en-US" sz="10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18000614"/>
                  </a:ext>
                </a:extLst>
              </a:tr>
            </a:tbl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8"/>
              </p:ext>
            </p:extLst>
          </p:nvPr>
        </p:nvGraphicFramePr>
        <p:xfrm>
          <a:off x="6413816" y="4647701"/>
          <a:ext cx="3123948" cy="1577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6451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537497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1877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공통기반 </a:t>
                      </a:r>
                      <a:r>
                        <a:rPr lang="en-US" altLang="ko-KR" sz="1050" dirty="0"/>
                        <a:t>Foundation Layer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430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AOP,Property,Resource</a:t>
                      </a:r>
                      <a:r>
                        <a:rPr lang="en-US" altLang="ko-KR" sz="1050" dirty="0"/>
                        <a:t>,</a:t>
                      </a:r>
                    </a:p>
                    <a:p>
                      <a:pPr latinLnBrk="1"/>
                      <a:r>
                        <a:rPr lang="en-US" altLang="ko-KR" sz="1050" dirty="0" err="1"/>
                        <a:t>IoC</a:t>
                      </a:r>
                      <a:r>
                        <a:rPr lang="en-US" altLang="ko-KR" sz="1050" dirty="0"/>
                        <a:t> Container,</a:t>
                      </a:r>
                    </a:p>
                    <a:p>
                      <a:pPr latinLnBrk="1"/>
                      <a:r>
                        <a:rPr lang="en-US" altLang="ko-KR" sz="1050" dirty="0"/>
                        <a:t>File Upload/Download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Spring Framework 4.3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  <a:tr h="187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Logging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Log4j 1.2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521174"/>
                  </a:ext>
                </a:extLst>
              </a:tr>
              <a:tr h="187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PDF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iText</a:t>
                      </a:r>
                      <a:r>
                        <a:rPr lang="en-US" altLang="ko-KR" sz="1050" dirty="0"/>
                        <a:t> 5.5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7196297"/>
                  </a:ext>
                </a:extLst>
              </a:tr>
              <a:tr h="1877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Scheduling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FullCalendar</a:t>
                      </a:r>
                      <a:r>
                        <a:rPr lang="en-US" altLang="ko-KR" sz="1050" dirty="0"/>
                        <a:t> 3.4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22185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499" y="4557073"/>
            <a:ext cx="9576000" cy="221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cxnSpLocks/>
            <a:stCxn id="31" idx="2"/>
          </p:cNvCxnSpPr>
          <p:nvPr/>
        </p:nvCxnSpPr>
        <p:spPr>
          <a:xfrm>
            <a:off x="940947" y="3958934"/>
            <a:ext cx="0" cy="598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2517" y="4035124"/>
            <a:ext cx="1178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Hosting Server </a:t>
            </a:r>
          </a:p>
          <a:p>
            <a:r>
              <a:rPr lang="en-US" altLang="ko-KR" sz="1050" dirty="0"/>
              <a:t>: Cafe24</a:t>
            </a:r>
            <a:endParaRPr lang="ko-KR" altLang="en-US" sz="1050" dirty="0"/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/>
          </p:nvPr>
        </p:nvGraphicFramePr>
        <p:xfrm>
          <a:off x="9864332" y="4966661"/>
          <a:ext cx="2061657" cy="15953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8822">
                  <a:extLst>
                    <a:ext uri="{9D8B030D-6E8A-4147-A177-3AD203B41FA5}">
                      <a16:colId xmlns="" xmlns:a16="http://schemas.microsoft.com/office/drawing/2014/main" val="617180393"/>
                    </a:ext>
                  </a:extLst>
                </a:gridCol>
                <a:gridCol w="1232835">
                  <a:extLst>
                    <a:ext uri="{9D8B030D-6E8A-4147-A177-3AD203B41FA5}">
                      <a16:colId xmlns="" xmlns:a16="http://schemas.microsoft.com/office/drawing/2014/main" val="386501521"/>
                    </a:ext>
                  </a:extLst>
                </a:gridCol>
              </a:tblGrid>
              <a:tr h="27310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개발환경 </a:t>
                      </a:r>
                      <a:r>
                        <a:rPr lang="en-US" altLang="ko-KR" sz="1050" dirty="0"/>
                        <a:t>Development Tool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780034"/>
                  </a:ext>
                </a:extLst>
              </a:tr>
              <a:tr h="273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Editor</a:t>
                      </a:r>
                      <a:endParaRPr lang="ko-KR" altLang="en-US" sz="105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Eclipse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9971274"/>
                  </a:ext>
                </a:extLst>
              </a:tr>
              <a:tr h="273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Debug</a:t>
                      </a:r>
                      <a:endParaRPr lang="ko-KR" altLang="en-US" sz="10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521174"/>
                  </a:ext>
                </a:extLst>
              </a:tr>
              <a:tr h="13655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Unit Test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JUnit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7196297"/>
                  </a:ext>
                </a:extLst>
              </a:tr>
              <a:tr h="136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Maven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133716"/>
                  </a:ext>
                </a:extLst>
              </a:tr>
              <a:tr h="273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Build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Maven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1221858"/>
                  </a:ext>
                </a:extLst>
              </a:tr>
            </a:tbl>
          </a:graphicData>
        </a:graphic>
      </p:graphicFrame>
      <p:sp>
        <p:nvSpPr>
          <p:cNvPr id="20" name="원통형 19"/>
          <p:cNvSpPr/>
          <p:nvPr/>
        </p:nvSpPr>
        <p:spPr>
          <a:xfrm>
            <a:off x="10680700" y="1637410"/>
            <a:ext cx="787400" cy="768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Database</a:t>
            </a:r>
            <a:endParaRPr lang="ko-KR" altLang="en-US" sz="1100" dirty="0"/>
          </a:p>
        </p:txBody>
      </p:sp>
      <p:sp>
        <p:nvSpPr>
          <p:cNvPr id="88" name="원통형 87"/>
          <p:cNvSpPr/>
          <p:nvPr/>
        </p:nvSpPr>
        <p:spPr>
          <a:xfrm>
            <a:off x="10718113" y="2843122"/>
            <a:ext cx="787400" cy="768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Storage</a:t>
            </a:r>
            <a:endParaRPr lang="ko-KR" altLang="en-US" sz="1100" dirty="0"/>
          </a:p>
        </p:txBody>
      </p:sp>
      <p:cxnSp>
        <p:nvCxnSpPr>
          <p:cNvPr id="93" name="직선 화살표 연결선 92"/>
          <p:cNvCxnSpPr>
            <a:cxnSpLocks/>
          </p:cNvCxnSpPr>
          <p:nvPr/>
        </p:nvCxnSpPr>
        <p:spPr>
          <a:xfrm>
            <a:off x="5849745" y="4338693"/>
            <a:ext cx="0" cy="218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cxnSpLocks/>
          </p:cNvCxnSpPr>
          <p:nvPr/>
        </p:nvCxnSpPr>
        <p:spPr>
          <a:xfrm flipV="1">
            <a:off x="5468745" y="4338693"/>
            <a:ext cx="0" cy="218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/>
          <p:cNvCxnSpPr>
            <a:cxnSpLocks/>
            <a:endCxn id="34" idx="2"/>
          </p:cNvCxnSpPr>
          <p:nvPr/>
        </p:nvCxnSpPr>
        <p:spPr>
          <a:xfrm flipV="1">
            <a:off x="9639499" y="3958934"/>
            <a:ext cx="1472317" cy="8155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6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기능명세서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14810"/>
              </p:ext>
            </p:extLst>
          </p:nvPr>
        </p:nvGraphicFramePr>
        <p:xfrm>
          <a:off x="502509" y="1252539"/>
          <a:ext cx="11257470" cy="495930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800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02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19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9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0416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8166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4472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대분류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중분류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소분류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세부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체크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097">
                <a:tc rowSpan="16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학생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아이디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비밀번호를 입력하고 로그인 버튼을 눌러 로그인 한다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로그인 되면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알림창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("~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님 반갑습니다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")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800" u="none" strike="noStrike" dirty="0">
                          <a:effectLst/>
                          <a:latin typeface="+mn-lt"/>
                        </a:rPr>
                        <a:t>ID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아이디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학번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를 입력해서 아이디 확인 후 일치하면 로그인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문자를 입력할 경우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알림창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숫자만 입력해주세요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.")</a:t>
                      </a:r>
                      <a:br>
                        <a:rPr lang="en-US" altLang="ko-KR" sz="800" u="none" strike="noStrike" dirty="0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입력한 아이디가 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에 존재하지 않는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이이디일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경우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알림창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해당하는 아이디가 존재하지 않습니다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.")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4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800" u="none" strike="noStrike">
                          <a:effectLst/>
                          <a:latin typeface="+mn-lt"/>
                        </a:rPr>
                        <a:t>PW 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PW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를 입력해서 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PW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확인 후 일치하면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로그인한다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일치하지 않을 경우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알림창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비밀번호가 일치하지 않습니다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.")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9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 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로그아웃 버튼을 누르면 로그아웃 상태로 전환하고 로그인</a:t>
                      </a:r>
                      <a:br>
                        <a:rPr lang="ko-KR" altLang="en-US" sz="800" u="none" strike="noStrike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화면으로 돌아간다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4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회원관리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비밀번호수정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기존 비밀번호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새 비밀번호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새 비밀번호 확인을 입력하고</a:t>
                      </a:r>
                      <a:br>
                        <a:rPr lang="ko-KR" altLang="en-US" sz="800" u="none" strike="noStrike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변경을 눌러 기존 비밀번호를 입력한 새 비밀번호로 변경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기존 비밀번호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기존 비밀번호와 입력한 기존 비밀번호가 일치하는지 확인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일치하지 않을 경우 알림창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기존 비밀번호와 일치하지 않습니다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.")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8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새 비밀번호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새 비밀번호와 새 비밀번호 확인이 일치하는지 확인한다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일치하지 않는다면 변경되지 않고 알림창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새 비밀번호와 새 비밀번호 확인이 일치하지 않습니다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.")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6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개인정보수정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현재 로그인하고 있는 회원의 이름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우편번호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우편번호 찾기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),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주소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상세주소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전화번호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휴대번호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이메일을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보여준다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 </a:t>
                      </a:r>
                    </a:p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변경하고자 하는 내용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이름 제외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으로 수정한 후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확인을 눌렀을 때 개인정보가 입력된 내용으로 변경된다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  <a:latin typeface="+mn-lt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돌아가기를 누르면 메인 페이지로 돌아간다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4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우편번호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우편번호 찾기를 누르면 주소를 검색하여 우편번호를 찾는다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자동으로 개인정보수정 페이지의 </a:t>
                      </a:r>
                      <a:endParaRPr lang="en-US" altLang="ko-KR" sz="800" u="none" strike="noStrike" dirty="0">
                        <a:effectLst/>
                        <a:latin typeface="+mn-lt"/>
                      </a:endParaRPr>
                    </a:p>
                    <a:p>
                      <a:pPr lvl="0" algn="l" fontAlgn="ctr"/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우편번호란과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주소란에 선택한 내용이 입력된다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0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출결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출석확인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학생이 소속된 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기수의 출석현황을 확인한다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설문조사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설문조사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교직원이 등록한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교수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행정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설문조사 페이지를 학생이 확인 및 평가를 하여 평점을 등록 및 건의사항을 적을 수 있다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2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시험</a:t>
                      </a:r>
                      <a:r>
                        <a:rPr lang="en-US" altLang="ko-KR" sz="800" u="none" strike="noStrike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성적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시험목록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학생이 소속된 학과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기수 에 등록된  </a:t>
                      </a:r>
                      <a:r>
                        <a:rPr lang="ko-KR" altLang="en-US" sz="800" u="none" strike="noStrike" dirty="0" smtClean="0">
                          <a:effectLst/>
                          <a:latin typeface="+mn-lt"/>
                        </a:rPr>
                        <a:t>시험목록을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볼 수 있고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,  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시험을  풀 수 있다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0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성적확인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학생이 교과목 별 능력단위를 기준으로 시험을 본 결과를 확인 할 수 있다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9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포트폴리오 평가기준확인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선택한 과목에 교수가 등록한 포트폴리오 평가 기준을 확인 하여 파일을 등록한다</a:t>
                      </a:r>
                      <a:r>
                        <a:rPr lang="en-US" altLang="ko-KR" sz="8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2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행정처리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면접확인서 저장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등록된 학생 자신의 면접확인서를</a:t>
                      </a:r>
                      <a:r>
                        <a:rPr lang="ko-KR" altLang="en-US" sz="8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800" u="none" strike="noStrike" baseline="0" dirty="0">
                          <a:effectLst/>
                          <a:latin typeface="+mn-lt"/>
                        </a:rPr>
                        <a:t>PDF</a:t>
                      </a:r>
                      <a:r>
                        <a:rPr lang="ko-KR" altLang="en-US" sz="800" u="none" strike="noStrike" baseline="0" dirty="0">
                          <a:effectLst/>
                          <a:latin typeface="+mn-lt"/>
                        </a:rPr>
                        <a:t>형식으로 저장 또는 출력할 수 있다</a:t>
                      </a:r>
                      <a:r>
                        <a:rPr lang="en-US" altLang="ko-KR" sz="8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12064">
                <a:tc vMerge="1">
                  <a:txBody>
                    <a:bodyPr/>
                    <a:lstStyle/>
                    <a:p>
                      <a:pPr lvl="0"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뒤로</a:t>
                      </a: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확인서를 출력하지 않고 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메인으로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돌아갈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100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기능명세서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60997"/>
              </p:ext>
            </p:extLst>
          </p:nvPr>
        </p:nvGraphicFramePr>
        <p:xfrm>
          <a:off x="415635" y="1271001"/>
          <a:ext cx="11412188" cy="5309957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8632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3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88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083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81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5019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대분류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중분류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소분류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세부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체크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9">
                <a:tc rowSpan="3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</a:t>
                      </a: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아이디, 비밀번호를 입력하고 로그인 버튼을 눌러 로그인 한다. 로그인 되면 알림창("~님 반갑습니다")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8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 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아이디(학번)를 입력해서 아이디 확인 후 일치하면 로그인.</a:t>
                      </a:r>
                      <a:b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문자를 입력할 경우 알림창("숫자만 입력해주세요.")</a:t>
                      </a:r>
                      <a:b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입력한 아이디가 DB에 존재하지 않는 이이디일 경우 알림창("해당하는 아이디가 존재하지 않습니다.")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9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PW 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PW를 입력해서 PW 확인 후 일치하면 로그인한다.</a:t>
                      </a:r>
                      <a:b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일치하지 않을 경우 알림창("비밀번호가 일치하지 않습니다.")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5811">
                <a:tc vMerge="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로그아웃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로그아웃 버튼을 누르면 로그아웃 상태로 전환하고 로그인 화면으로 돌아간다.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47">
                <a:tc vMerge="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회원관리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비밀번호수정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 비밀번호, 새 비밀번호, 새 비밀번호 확인을 입력하고 변경을 눌러 기존 비밀번호를 입력한 새 비밀번호로 변경.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 비밀번호 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 비밀번호와 입력한 기존 비밀번호가 일치하는지 확인. 일치하지 않을 경우 알림창("기존 비밀번호와 일치하지 않습니다.")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9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새 비밀번호 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새 비밀번호와 새 비밀번호 확인이 일치하는지 확인한다.</a:t>
                      </a:r>
                      <a:b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일치하지 않는다면 변경되지 않고 알림창("새 비밀번호와 새 비밀번호 확인이 일치하지 않습니다.")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41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개인정보수정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로그인하고 있는 회원의 이름, 우편번호(우편번호 찾기), 주소, 상세주소, 전화번호, 휴대번호, 이메일을 보여준다. 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변경하고자 하는 내용(이름 제외)으로 수정한 후, 확인을 눌렀을 때 개인정보가 입력된 내용으로 변경된다.</a:t>
                      </a:r>
                      <a:b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돌아가기를 누르면 메인 페이지로 돌아간다.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42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우편번호 찾기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우편번호 찾기를 누르면 주소를 검색하여 우편번호를 찾는다. 자동으로 개인정보수정 페이지의 우편번호란과 주소란에 선택한 내용이 입력된다.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21947">
                <a:tc vMerge="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교과목 관리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교과목목록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개설된 교과목의 목록을 확인할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20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NCS교과목등록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 교과목 번호와 NCS교과목 이름으로 NCS교과목을 입력한다.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20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 교과목 등록을 하지 않고 메인으로 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9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NCS분류코드등록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대분류~세분류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대분류코드,대분류이름,중분류코드,중분류이름,소분류코드,소분류이름,세분류코드,세분류이름,능력단위코드로 대분류~세분류를 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99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중분류~세분류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대분류코드 목록에서 선택 하고 중분류코드,중분류이름,소분류코드,소분류이름,세분류코드,세분류이름,능력단위코드로 중분류~세분류를 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36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소분류~세분류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중분류 코드를 선택하고 소분류코드,소분류이름,세분류코드,세분류이름,능력단위코드로 소분류~세분류를 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36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세분류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소분류 코드를 선택하고 세분류코드,세분류이름,능력단위코드로 세분류를 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4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 분류코드를 등록하지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36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NCS개설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교과목 번호를 선택하고 능력단위번호를 선택하고 능력단위이름,총훈련시간,능력돤위요소별시간,훈련시설,수준으로 NCS개설을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20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 개설을 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26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NCS담당교수등록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NCS교과목 이름을 선택하고 NCS교수번호를 선택하고 NCS학과부서 번호&amp;기수를 선택하여 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26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NCS담당 교수를 등록하지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36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비NCS교과목등록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비NCS교과목번호,비NCS교과목이름으로 비 NCS교과목 등록을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36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비NCS교과목등록을 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37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비NCS개설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교과목번호를 선택하고 능력단위 번호,능력단위이름,총훈련시간,능력단위요소별시간,훈련시설 로 비NCS 과목을 개설을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37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비NCS과목을 개설하지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25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비NCS담당교수등록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비NCS교과목이름을 선택하고 비NCS교수번호를 선택하고 비NCS학과부서번호&amp;기수를 선택해서 비 NCS담당교수등록을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20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비NCS담당교수 등록을 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2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요소 및 수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행</a:t>
                      </a:r>
                      <a:r>
                        <a:rPr lang="en-US" altLang="ko-KR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준거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NCS,비NCS 구분선택을 하고 교과목/능력단위이름선택해서 요소명과 수행준거를 추가해서 등록할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2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수행준거 기입목록을 5개까지 추가할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2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추가한 수행준거 기입목록을 삭제할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26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돌아가기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수행준거 등록을 하지 않고 메인으로 돌아갈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81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기능명세서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52346"/>
              </p:ext>
            </p:extLst>
          </p:nvPr>
        </p:nvGraphicFramePr>
        <p:xfrm>
          <a:off x="271153" y="1698170"/>
          <a:ext cx="11649694" cy="410765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8735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18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843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41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7927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30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25633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대분류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중분류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소분류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세부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체크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599" marR="3599" marT="359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488">
                <a:tc rowSpan="17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출결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출석입력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학과와 기수를 선택하고 학생의 일차에 따른 체크박스를 체크하면 팝업창이 켜지면서  수업일차, 학생이름, 출석,지각, 결석 을 중 하나를 선택 하면 팝업창이 닫히면서 다시 체크 박스가 있는 창으로 이동하면 선택한 일차의 체크박스는 다시 선택이 불가능해 진다.  이전버튼과 다음 버튼은  일차 페이지를 넘길수 있다. 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0891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출석확인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학과/기수를 선택하여 해당 학생의 출석현황을 확인한다.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41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시험/성적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객관식 시험문제 작성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ncs와 비ncs 를 구분하고 문제 혹은 문제들을 모아 놓은 문제분류 를 구분하여 선택, 시험에낼 문제를 작성란에 작성하고 그에 따른 문항 1~5 을 작성한후 그문항중 정답을 체크한다.   그문제에 대한 평가 기준을 반드시 기입한다.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2932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시험출제</a:t>
                      </a: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로그인한 교수의 아이디로 ncs과목과 비ncs과목을 분류하고 분류된 과목의 저장된 교과목 코드(교과목명) 을 선택,   시험종류 인 객관식 을 선택하면 시험 문제 분류를 선택 할수 있고, 포트폴리오를 선택 하면 평가 기준번호를 선택할수 있다.  그러하면  학생은 등록된 시험 을 볼수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298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포트폴리오 평가기준작성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로그인한 교수의 아이디로 ncs과목과 비 ncs과목을 분류하고 기준번호를 정하여  평가기준을 1~5번을 입력하여 등록버튼을 누르면 저장되었다는 팝업창이 뜨면서 페이지가 변경된다. 단. 평가 기준 란에  아무것도 입력을 안할시 '평가기준 을 입력해주세요' 라는 팝업창이 뜨게된다.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2117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포트폴리오 평가기준목록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 로그인한 교수의 아이디로 ncs과목과 비 ncs과목을 표로 분류하여 보여준다 각표마다 크기가 넘어가면 스크롤이 자동생성되며 보기가 편해지며, 목록을 보다가 아래의 '평가기준등록 '  버튼 을 누르면 평가기준 작성 페이지로 넘어간다.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818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포트폴리오 </a:t>
                      </a:r>
                      <a:r>
                        <a:rPr lang="en-US" altLang="ko-KR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성적입력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등록한 파일을 교수가 확인 후 평가 내용을 작성할수 있으며 그에 따른 점수를 입력할수 있다. 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8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학생별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종합평가확인</a:t>
                      </a: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객관식문제를 풀거나 포트폴리오를 제출 후 교수가 성적을 메기면 종합평가확인에서 확인 할 수 있다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 내용은 과목명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능력단위명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능력단위요소명이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있고 그 능력단위점수와 그 점수가 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60</a:t>
                      </a: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점이상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이면 이수여부에 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‘PASS” 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미만이면 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‘FAIL’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확인된다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8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학생별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수행준거확인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객관식문제를 풀거나 포트폴리오를 제출 후 교수가 성적을 메기면 </a:t>
                      </a: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수행준거확인에서</a:t>
                      </a: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lang="ko-KR" altLang="en-US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내용은 평가영역</a:t>
                      </a:r>
                      <a:r>
                        <a:rPr lang="en-US" altLang="ko-KR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능력단위명</a:t>
                      </a:r>
                      <a:r>
                        <a:rPr lang="en-US" altLang="ko-KR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),</a:t>
                      </a:r>
                      <a:r>
                        <a:rPr lang="ko-KR" altLang="en-US" sz="800" b="0" kern="1200" baseline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수행준거</a:t>
                      </a:r>
                      <a:r>
                        <a:rPr lang="ko-KR" altLang="en-US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평가척도</a:t>
                      </a:r>
                      <a:r>
                        <a:rPr lang="en-US" altLang="ko-KR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(PASS or FAIL)</a:t>
                      </a:r>
                      <a:r>
                        <a:rPr lang="ko-KR" altLang="en-US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 확인된다</a:t>
                      </a:r>
                      <a:r>
                        <a:rPr lang="en-US" altLang="ko-KR" sz="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altLang="ko-KR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9904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행정처리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회의록입력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회의한 내용을 교수(담당자)가 문서로 담아  회의날짜, 회의장소, 참석자, 주제, 내용 을 기입하면  부서내 결제담당자 에게 결제 요청을 하고 결제 담당자가 결제를 발려 하면 작성자에게 반송된다. 결제 담당자가 승인하면 회의록이 입력된다.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회의록확인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 혹은 등록된 회의록을 확인 또는 출력할수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중도탈락입력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중도탈락을 신청한 학생과 상담을 실시한뒤 내용을 작성한다.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상담입력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학생과 상담을 한뒤 상담일 과 그내용을 작성한다.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등록된 상담의 내용을 교수가 확인 또는 출력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일정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일정확인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 전체의 일정 또는 자기 자신의 일정을 확인 할 수 있다</a:t>
                      </a: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4605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일정수정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등록된 교수 자신의 일정을 수정 할수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818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일정등록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일정 시작일과 일정 종료일 을 선택 하고 월차, 년차, 일정내용을  등록 할 수 있다.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905" marR="1905" marT="1905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259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lt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lt"/>
                <a:ea typeface="+mn-ea"/>
              </a:rPr>
              <a:t>기능명세서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407997"/>
              </p:ext>
            </p:extLst>
          </p:nvPr>
        </p:nvGraphicFramePr>
        <p:xfrm>
          <a:off x="472440" y="1254119"/>
          <a:ext cx="11247120" cy="5495009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357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26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00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74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182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5839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1174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 err="1">
                          <a:effectLst/>
                        </a:rPr>
                        <a:t>대분류</a:t>
                      </a:r>
                      <a:r>
                        <a:rPr lang="ko-KR" altLang="en-US" sz="800" u="none" strike="noStrike" dirty="0">
                          <a:effectLst/>
                        </a:rPr>
                        <a:t>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</a:rPr>
                        <a:t> 중분류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</a:rPr>
                        <a:t>소분류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</a:rPr>
                        <a:t>세부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</a:rPr>
                        <a:t> 체크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227"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교직원</a:t>
                      </a:r>
                    </a:p>
                  </a:txBody>
                  <a:tcPr marL="1724" marR="1724" marT="22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비밀번호를 입력하고 로그인 버튼을 눌러 로그인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되면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("~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님 반갑습니다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")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ID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를 입력해서 아이디 확인 후 일치하면 로그인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문자를 입력할 경우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숫자만 입력해주세요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.")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입력한 아이디가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존재하지 않는 아이디일 경우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해당하는 아이디가 존재하지 않습니다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.")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4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PW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PW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를 입력해서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PW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확인 후 일치하면 로그인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일치하지 않을 경우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비밀번호가 일치하지 않습니다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.")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9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로그아웃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로그아웃 버튼을 누르면 로그아웃 상태로 전환하고 로그인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화면으로 돌아간다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4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기존 비밀번호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새 비밀번호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새 비밀번호 확인을 입력하고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변경을 눌러 기존 비밀번호를 입력한 새 비밀번호로 변경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3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기존 비밀번호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기존 비밀번호와 입력한 기존 비밀번호가 일치하는지 확인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일치하지 않을 경우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기존 비밀번호와 일치하지 않습니다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.")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3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새 비밀번호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새 비밀번호와 새 비밀번호 확인이 일치하는지 확인한다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일치하지 않는다면 변경되지 않고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새 비밀번호와 새 비밀번호 확인이 일치하지 않습니다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.")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9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개인정보수정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 로그인하고 있는 회원의 이름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 찾기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전화번호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이메일을 보여준다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변경하고자 하는 내용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 제외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으로 수정한 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확인을 눌렀을 때 개인정보가 입력된 내용으로 변경된다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돌아가기를 누르면 메인 페이지로 돌아간다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4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 찾기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 찾기를 누르면 주소를 검색하여 우편번호를 찾는다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자동으로 개인정보수정 페이지의 우편번호란과 주소란에 선택한 내용이 입력된다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49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교직원등록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등록할 교직원 의 신상정보를 입력후 아이디 중복확인 후 교직원 번호를 부여 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교수등록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등록할 교수의 신상정보를 입력후 아이디 중복확인후 교수번호를 부여한다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67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회원목록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 등록 되어 있는 모든 회원목록을 표로 보여준다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교직원으로 나누어져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표시항목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은 학생번호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생년월일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전화번호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상세주소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가입일이다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9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학생정보수정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 등록 되어 있는 학생회원 목록을 보여주고 선택한 학생의 개인정보를 수정한다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7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훈련대기자 등록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작성한 면담신청서를 바탕으로 훈련생 의 신상정보를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651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학생등록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훈련 대기자 목록에서 부서 및 기수를 정해서 학생을 등록시킨다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07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훈련생삭제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삭제를 누르면 모든 훈련생이 삭제된다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돌아가기를 누르면 메인 페이지로 이동된다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65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출석확인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기수를 선택하여 해당 학생의 출석현황을 확인한다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67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설문조사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설문조사문항작성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행정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교무를 선택하고 구분번호를 입력한 후 평가요소에 맞게 평가 받고자 하는 문항을 작성하여 설문조사를 등록한다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등록한 설문조사는 학생이 평가한다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448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행정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평가구분은 행정지원 및 훈련시설 평가로 표시하며 행정의 평가요소는 행정지원 서비스 평가와 훈련시설 및 장비평가로 나뉜다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68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평가구분은 강의평가 및 자기평가로 표시하며 교무의 평가요소는 강의평가 및 자기평가가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19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설문조사확인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행정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설문조사 목록을 확인한다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431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415772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기능소개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6273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기능명세서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57372"/>
              </p:ext>
            </p:extLst>
          </p:nvPr>
        </p:nvGraphicFramePr>
        <p:xfrm>
          <a:off x="483327" y="1256303"/>
          <a:ext cx="11168741" cy="445658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7718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38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738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777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52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761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3564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 err="1">
                          <a:effectLst/>
                          <a:latin typeface="+mn-lt"/>
                        </a:rPr>
                        <a:t>대분류</a:t>
                      </a:r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중분류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소분류 기능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세부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800" u="none" strike="noStrike" dirty="0">
                          <a:effectLst/>
                          <a:latin typeface="+mn-lt"/>
                        </a:rPr>
                        <a:t> 체크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699" marR="2699" marT="35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205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교직원</a:t>
                      </a:r>
                    </a:p>
                  </a:txBody>
                  <a:tcPr marL="1724" marR="1724" marT="22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일정확인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등록된 일정을 확인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전체교직원일정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교직원 전체의 일정을 확인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등록된 교직원 자신의 일정을 수정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 시작일과 일정 종료일 을 선택 하고 월차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일정내용을  등록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5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내 일정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자신의 일정을 확인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등록된 교직원 자신의 일정을 수정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 시작일과 일정 종료일 을 선택 하고 월차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일정내용을  등록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2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행정처리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회계처리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별 지급된 회계운영비를 바탕으로 지출 내역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금액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일자 를 입력하고 회계운영비를 관리한다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20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회계확인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별 사용내역및 잔액을 확인한다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회의록입력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회의한 내용을 교직원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담당자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 문서로 담아  회의날짜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회의장소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참석자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내용 을 기입하면  부서내 결제담당자 에게 결제 요청을 하고 결제 담당자가 결제를 발려 하면 작성자에게 반송된다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결제 담당자가 승인하면 회의록이 입력된다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회의록확인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최종 혹은 등록된 회의록을 확인 또는 출력할수 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9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중도탈락사유서상담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부서와 기수를 선택하면 학생목록이 뜨고 학생을 누르면 그 학생의 중도탈락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사유서를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입력 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중도탈락사유서확인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교수와의 상담이 끝난 학생과의 상담 후 상담내용을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교직원과 상담이 끝난 학생의 상담내용을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입력하고 저장을 누르면 파일로 저장 할 수 있다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1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상담확인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학생과 상담한 내용을 바탕으로 하여 입력한다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부서관리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부서목록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등록된 모든 학과와 부서의 정보를 표로 보여준다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은 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이름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주소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전화번호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435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부서개설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학과와 부서의 번호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전화번호를 입력하여 개설한다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등록이 완료되면 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목록 페이지로 이동한다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빈칸이 있을 경우 알림창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입력하세요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.")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번호가 중복될 경우 알림창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이미 있는 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번호입니다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.")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부서수정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현재 등록되어있는 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부서의 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전화번호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표로 보여준다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내용을 변경하고 해당 행의 수정버튼을 누르면 정보가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수정된다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번호는 변경할 수 없다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부서상세목록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부서상세 목록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학과에 등록된 기수를 표로 보여준다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열은 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이름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기수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부서상세 등록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부서에서 이름을 선택하면 학과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부서 번호가 자동으로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기수를 입력하고 등록버튼을 누르면 해당 학과에 입력한 기수를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등록한다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해당 학과에 동일한 기수가 존재할 때에는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알림창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이미 있는 기수입니다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.")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33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35" y="640345"/>
            <a:ext cx="8681817" cy="6142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27" y="1213305"/>
            <a:ext cx="5983881" cy="3259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8010" y="692095"/>
            <a:ext cx="845318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학생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8413" y="692095"/>
            <a:ext cx="2719231" cy="3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비밀번호변경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253612" y="2275346"/>
            <a:ext cx="1176794" cy="953013"/>
            <a:chOff x="7315369" y="2181500"/>
            <a:chExt cx="1147594" cy="929366"/>
          </a:xfrm>
        </p:grpSpPr>
        <p:sp>
          <p:nvSpPr>
            <p:cNvPr id="10" name="직사각형 9"/>
            <p:cNvSpPr/>
            <p:nvPr/>
          </p:nvSpPr>
          <p:spPr>
            <a:xfrm>
              <a:off x="7315369" y="2181500"/>
              <a:ext cx="1147594" cy="9293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15369" y="218150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14139" y="3228063"/>
            <a:ext cx="1416267" cy="203883"/>
            <a:chOff x="5124450" y="2920091"/>
            <a:chExt cx="1381125" cy="198824"/>
          </a:xfrm>
        </p:grpSpPr>
        <p:sp>
          <p:nvSpPr>
            <p:cNvPr id="13" name="직사각형 12"/>
            <p:cNvSpPr/>
            <p:nvPr/>
          </p:nvSpPr>
          <p:spPr>
            <a:xfrm>
              <a:off x="5124450" y="2921043"/>
              <a:ext cx="1381125" cy="1978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124450" y="2920091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66607" y="1688207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83089" y="1622474"/>
            <a:ext cx="2341084" cy="104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비밀번호 입력</a:t>
            </a:r>
            <a:endParaRPr lang="en-US" altLang="ko-KR" sz="1200" dirty="0"/>
          </a:p>
          <a:p>
            <a:r>
              <a:rPr lang="ko-KR" altLang="en-US" sz="900" dirty="0"/>
              <a:t>기존의 비밀번호를 입력하고 바꾸고자</a:t>
            </a:r>
            <a:endParaRPr lang="en-US" altLang="ko-KR" sz="900" dirty="0"/>
          </a:p>
          <a:p>
            <a:r>
              <a:rPr lang="ko-KR" altLang="en-US" sz="900" dirty="0"/>
              <a:t>하는 새 비밀번호를 입력</a:t>
            </a:r>
            <a:r>
              <a:rPr lang="en-US" altLang="ko-KR" sz="900" dirty="0"/>
              <a:t>, </a:t>
            </a:r>
            <a:r>
              <a:rPr lang="ko-KR" altLang="en-US" sz="900" dirty="0"/>
              <a:t>재입력합니다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endParaRPr lang="en-US" altLang="ko-KR" sz="1100" dirty="0"/>
          </a:p>
          <a:p>
            <a:r>
              <a:rPr lang="ko-KR" altLang="en-US" sz="1200" dirty="0"/>
              <a:t>비밀번호 변경</a:t>
            </a:r>
            <a:endParaRPr lang="en-US" altLang="ko-KR" sz="1200" dirty="0"/>
          </a:p>
          <a:p>
            <a:r>
              <a:rPr lang="ko-KR" altLang="en-US" sz="900" dirty="0"/>
              <a:t>새로운 비밀번호를 저장합니다</a:t>
            </a:r>
            <a:r>
              <a:rPr lang="en-US" altLang="ko-KR" sz="900" dirty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63192" y="2326872"/>
            <a:ext cx="138369" cy="138369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897474" y="5043989"/>
            <a:ext cx="5924338" cy="3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기존 </a:t>
            </a:r>
            <a:r>
              <a:rPr lang="ko-KR" altLang="en-US" sz="900" dirty="0" err="1"/>
              <a:t>비밀번호란에</a:t>
            </a:r>
            <a:r>
              <a:rPr lang="ko-KR" altLang="en-US" sz="900" dirty="0"/>
              <a:t> 입력한 비밀번호가 맞지 않거나 새 비밀번호와 비밀번호 확인이 일치하지 않을 경우 비밀번호가 변경되지 않습니다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1427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0345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7" y="644537"/>
            <a:ext cx="8675891" cy="61378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1" y="1267868"/>
            <a:ext cx="5989157" cy="3176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822" y="701545"/>
            <a:ext cx="844742" cy="31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325" y="701545"/>
            <a:ext cx="2717375" cy="31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개인정보변경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167905" y="2219601"/>
            <a:ext cx="473221" cy="1014137"/>
            <a:chOff x="7315369" y="2263140"/>
            <a:chExt cx="461794" cy="989648"/>
          </a:xfrm>
        </p:grpSpPr>
        <p:sp>
          <p:nvSpPr>
            <p:cNvPr id="10" name="직사각형 9"/>
            <p:cNvSpPr/>
            <p:nvPr/>
          </p:nvSpPr>
          <p:spPr>
            <a:xfrm>
              <a:off x="7315369" y="2263140"/>
              <a:ext cx="461794" cy="989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15369" y="226314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15738" y="2345921"/>
            <a:ext cx="594990" cy="223520"/>
            <a:chOff x="6934200" y="2263140"/>
            <a:chExt cx="516105" cy="218123"/>
          </a:xfrm>
        </p:grpSpPr>
        <p:sp>
          <p:nvSpPr>
            <p:cNvPr id="13" name="직사각형 12"/>
            <p:cNvSpPr/>
            <p:nvPr/>
          </p:nvSpPr>
          <p:spPr>
            <a:xfrm>
              <a:off x="6934200" y="2263140"/>
              <a:ext cx="516105" cy="2181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15369" y="226314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51428" y="3231694"/>
            <a:ext cx="1039340" cy="301606"/>
            <a:chOff x="7315369" y="2263140"/>
            <a:chExt cx="1014244" cy="294323"/>
          </a:xfrm>
        </p:grpSpPr>
        <p:sp>
          <p:nvSpPr>
            <p:cNvPr id="16" name="직사각형 15"/>
            <p:cNvSpPr/>
            <p:nvPr/>
          </p:nvSpPr>
          <p:spPr>
            <a:xfrm>
              <a:off x="7315369" y="2263140"/>
              <a:ext cx="1014244" cy="2943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315369" y="2263140"/>
              <a:ext cx="134936" cy="134936"/>
            </a:xfrm>
            <a:prstGeom prst="rect">
              <a:avLst/>
            </a:prstGeom>
            <a:solidFill>
              <a:srgbClr val="F26048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57466" y="1688301"/>
            <a:ext cx="138275" cy="138275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153678" y="1629244"/>
            <a:ext cx="247582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수정할 정보 입력</a:t>
            </a:r>
            <a:endParaRPr lang="en-US" altLang="ko-KR" sz="1200" dirty="0"/>
          </a:p>
          <a:p>
            <a:r>
              <a:rPr lang="ko-KR" altLang="en-US" sz="1000" dirty="0"/>
              <a:t>등록되어 있는 정보를 확인하고</a:t>
            </a:r>
            <a:endParaRPr lang="en-US" altLang="ko-KR" sz="1000" dirty="0"/>
          </a:p>
          <a:p>
            <a:r>
              <a:rPr lang="ko-KR" altLang="en-US" sz="1000" dirty="0"/>
              <a:t>변경하고자 하는 정보를 입력합니다</a:t>
            </a:r>
            <a:r>
              <a:rPr lang="en-US" altLang="ko-KR" sz="10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우편번호 찾기</a:t>
            </a:r>
            <a:endParaRPr lang="en-US" altLang="ko-KR" sz="1200" dirty="0"/>
          </a:p>
          <a:p>
            <a:r>
              <a:rPr lang="ko-KR" altLang="en-US" sz="900" dirty="0"/>
              <a:t>우편번호 찾기를 눌러 등록하고자 하는</a:t>
            </a:r>
            <a:endParaRPr lang="en-US" altLang="ko-KR" sz="900" dirty="0"/>
          </a:p>
          <a:p>
            <a:r>
              <a:rPr lang="ko-KR" altLang="en-US" sz="900" dirty="0"/>
              <a:t>주소를 검색하여 우편번호를 찾습니다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우편번호를 선택하면 우편번호 란과</a:t>
            </a:r>
            <a:endParaRPr lang="en-US" altLang="ko-KR" sz="900" dirty="0"/>
          </a:p>
          <a:p>
            <a:r>
              <a:rPr lang="ko-KR" altLang="en-US" sz="900" dirty="0"/>
              <a:t>주소란이 자동으로 입력됩니다</a:t>
            </a:r>
            <a:r>
              <a:rPr lang="en-US" altLang="ko-KR" sz="9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확인</a:t>
            </a:r>
            <a:r>
              <a:rPr lang="en-US" altLang="ko-KR" sz="1200" dirty="0"/>
              <a:t>, </a:t>
            </a:r>
            <a:r>
              <a:rPr lang="ko-KR" altLang="en-US" sz="1200" dirty="0"/>
              <a:t>돌아가기</a:t>
            </a:r>
            <a:endParaRPr lang="en-US" altLang="ko-KR" sz="1200" dirty="0"/>
          </a:p>
          <a:p>
            <a:r>
              <a:rPr lang="ko-KR" altLang="en-US" sz="1000" dirty="0"/>
              <a:t>확인을 클릭하면 입력한 내용이</a:t>
            </a:r>
            <a:endParaRPr lang="en-US" altLang="ko-KR" sz="1000" dirty="0"/>
          </a:p>
          <a:p>
            <a:r>
              <a:rPr lang="ko-KR" altLang="en-US" sz="1000" dirty="0"/>
              <a:t>저장되고 돌아가기를 클릭하면 메인</a:t>
            </a:r>
            <a:endParaRPr lang="en-US" altLang="ko-KR" sz="1000" dirty="0"/>
          </a:p>
          <a:p>
            <a:r>
              <a:rPr lang="ko-KR" altLang="en-US" sz="1000" dirty="0"/>
              <a:t>페이지로 이동됩니다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1910750" y="5047674"/>
            <a:ext cx="5920298" cy="23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이름은 변경할 수 없습니다</a:t>
            </a:r>
            <a:r>
              <a:rPr lang="en-US" altLang="ko-KR" sz="900" dirty="0"/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57466" y="2352974"/>
            <a:ext cx="138275" cy="138275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8057466" y="3276579"/>
            <a:ext cx="138275" cy="138275"/>
          </a:xfrm>
          <a:prstGeom prst="rect">
            <a:avLst/>
          </a:prstGeom>
          <a:solidFill>
            <a:srgbClr val="F26048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82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331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55711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시스템 개발 배경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13388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개발배경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32464" y="1933189"/>
            <a:ext cx="11531296" cy="3725009"/>
            <a:chOff x="308610" y="2155825"/>
            <a:chExt cx="11531296" cy="3725009"/>
          </a:xfrm>
        </p:grpSpPr>
        <p:sp>
          <p:nvSpPr>
            <p:cNvPr id="14" name="부분 원형 13"/>
            <p:cNvSpPr/>
            <p:nvPr/>
          </p:nvSpPr>
          <p:spPr>
            <a:xfrm>
              <a:off x="4134485" y="2155825"/>
              <a:ext cx="3425190" cy="3425190"/>
            </a:xfrm>
            <a:prstGeom prst="pie">
              <a:avLst>
                <a:gd name="adj1" fmla="val 10795236"/>
                <a:gd name="adj2" fmla="val 1620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부분 원형 46"/>
            <p:cNvSpPr/>
            <p:nvPr/>
          </p:nvSpPr>
          <p:spPr>
            <a:xfrm rot="5400000">
              <a:off x="4261485" y="2155825"/>
              <a:ext cx="3425190" cy="3425190"/>
            </a:xfrm>
            <a:prstGeom prst="pie">
              <a:avLst>
                <a:gd name="adj1" fmla="val 10795236"/>
                <a:gd name="adj2" fmla="val 1620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부분 원형 48"/>
            <p:cNvSpPr/>
            <p:nvPr/>
          </p:nvSpPr>
          <p:spPr>
            <a:xfrm rot="16200000">
              <a:off x="4134485" y="2282825"/>
              <a:ext cx="3425190" cy="3425190"/>
            </a:xfrm>
            <a:prstGeom prst="pie">
              <a:avLst>
                <a:gd name="adj1" fmla="val 10795236"/>
                <a:gd name="adj2" fmla="val 1620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부분 원형 52"/>
            <p:cNvSpPr/>
            <p:nvPr/>
          </p:nvSpPr>
          <p:spPr>
            <a:xfrm rot="10800000">
              <a:off x="4261485" y="2282825"/>
              <a:ext cx="3425190" cy="3425190"/>
            </a:xfrm>
            <a:prstGeom prst="pie">
              <a:avLst>
                <a:gd name="adj1" fmla="val 10795236"/>
                <a:gd name="adj2" fmla="val 1620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57570" y="4037330"/>
              <a:ext cx="14430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/>
                <a:t>4.</a:t>
              </a:r>
              <a:r>
                <a:rPr lang="ko-KR" altLang="en-US" sz="2600" dirty="0"/>
                <a:t>방법론</a:t>
              </a:r>
              <a:endParaRPr lang="en-US" altLang="ko-KR" sz="2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3600" y="3397885"/>
              <a:ext cx="11095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/>
                <a:t>2.</a:t>
              </a:r>
              <a:r>
                <a:rPr lang="ko-KR" altLang="en-US" sz="2600" dirty="0"/>
                <a:t>목적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97079" y="403733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3.</a:t>
              </a:r>
              <a:r>
                <a:rPr lang="ko-KR" altLang="en-US" sz="2400" dirty="0"/>
                <a:t>수행과제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0754" y="3397885"/>
              <a:ext cx="14430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600" dirty="0"/>
                <a:t>1.</a:t>
              </a:r>
              <a:r>
                <a:rPr lang="ko-KR" altLang="en-US" sz="2600" dirty="0"/>
                <a:t>필요성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8610" y="4557395"/>
              <a:ext cx="41236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단계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업무 정의 및 세부절차 표준화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WBS(</a:t>
              </a:r>
              <a:r>
                <a:rPr lang="ko-KR" altLang="en-US" sz="1600" dirty="0"/>
                <a:t>업무 분담 구조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에 따른</a:t>
              </a:r>
              <a:endParaRPr lang="en-US" altLang="ko-KR" sz="1600" dirty="0"/>
            </a:p>
            <a:p>
              <a:r>
                <a:rPr lang="en-US" altLang="ko-KR" sz="1600" dirty="0"/>
                <a:t>     </a:t>
              </a:r>
              <a:r>
                <a:rPr lang="ko-KR" altLang="en-US" sz="1600" dirty="0"/>
                <a:t>관리기능 제공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NCS</a:t>
              </a:r>
              <a:r>
                <a:rPr lang="ko-KR" altLang="en-US" sz="1600" dirty="0"/>
                <a:t>기반 교육원관리 시스템 개발 방법론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적용을 위한 분석</a:t>
              </a: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 flipH="1">
              <a:off x="1080135" y="3931920"/>
              <a:ext cx="2832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cxnSpLocks/>
            </p:cNvCxnSpPr>
            <p:nvPr/>
          </p:nvCxnSpPr>
          <p:spPr>
            <a:xfrm flipH="1">
              <a:off x="7907655" y="3931920"/>
              <a:ext cx="2832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7064" y="2282824"/>
              <a:ext cx="41236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학습관리의 효율적인 운영을 도모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NCS</a:t>
              </a:r>
              <a:r>
                <a:rPr lang="ko-KR" altLang="en-US" sz="1600" dirty="0"/>
                <a:t>기반 학습을 효율적으로 하기 위한</a:t>
              </a:r>
              <a:endParaRPr lang="en-US" altLang="ko-KR" sz="1600" dirty="0"/>
            </a:p>
            <a:p>
              <a:pPr marL="285750" indent="-285750"/>
              <a:r>
                <a:rPr lang="ko-KR" altLang="en-US" sz="1600" dirty="0"/>
                <a:t>    교육원 관리 시스템의 전산화</a:t>
              </a:r>
              <a:endParaRPr lang="en-US" altLang="ko-KR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16216" y="2296685"/>
              <a:ext cx="41236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학습효과 향상 및 비용 절감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신뢰성 향상 및 사용자 만족도 증가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정보의 </a:t>
              </a:r>
              <a:r>
                <a:rPr lang="ko-KR" altLang="en-US" sz="1600" dirty="0" smtClean="0"/>
                <a:t>데이터화로 </a:t>
              </a:r>
              <a:r>
                <a:rPr lang="ko-KR" altLang="en-US" sz="1600" dirty="0"/>
                <a:t>인한 직원의 업무 능률 상승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08265" y="4557395"/>
              <a:ext cx="4123690" cy="830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타당성 조사 → 업무분석 설계 → 기술설계 → 기능구현 → 테스트</a:t>
              </a:r>
              <a:r>
                <a:rPr lang="en-US" altLang="ko-KR" sz="1600" dirty="0"/>
                <a:t>&amp;</a:t>
              </a:r>
              <a:r>
                <a:rPr lang="ko-KR" altLang="en-US" sz="1600" dirty="0"/>
                <a:t>이행 → 운영지원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851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출결 조회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77" y="1292172"/>
            <a:ext cx="5994486" cy="286350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22491" y="2258646"/>
            <a:ext cx="5997072" cy="313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22491" y="2616883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58301" y="1621888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</a:t>
            </a:r>
            <a:r>
              <a:rPr lang="ko-KR" altLang="en-US" sz="1200" dirty="0"/>
              <a:t>일 동안의 출결 상황을</a:t>
            </a:r>
            <a:endParaRPr lang="en-US" altLang="ko-KR" sz="1200" dirty="0"/>
          </a:p>
          <a:p>
            <a:r>
              <a:rPr lang="ko-KR" altLang="en-US" sz="1200" dirty="0"/>
              <a:t>조회 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770425" y="1850924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890459" y="2041586"/>
            <a:ext cx="375825" cy="216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55559" y="2162537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63344" y="2119656"/>
            <a:ext cx="2423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</a:t>
            </a:r>
            <a:r>
              <a:rPr lang="en-US" altLang="ko-KR" sz="1200" dirty="0"/>
              <a:t>/</a:t>
            </a:r>
            <a:r>
              <a:rPr lang="ko-KR" altLang="en-US" sz="1200" dirty="0"/>
              <a:t>다음</a:t>
            </a:r>
            <a:endParaRPr lang="en-US" altLang="ko-KR" sz="1200" dirty="0"/>
          </a:p>
          <a:p>
            <a:r>
              <a:rPr lang="ko-KR" altLang="en-US" sz="1000" dirty="0"/>
              <a:t>이전</a:t>
            </a:r>
            <a:r>
              <a:rPr lang="en-US" altLang="ko-KR" sz="1000" dirty="0"/>
              <a:t>20</a:t>
            </a:r>
            <a:r>
              <a:rPr lang="ko-KR" altLang="en-US" sz="1000" dirty="0"/>
              <a:t>일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20</a:t>
            </a:r>
            <a:r>
              <a:rPr lang="ko-KR" altLang="en-US" sz="1000" dirty="0"/>
              <a:t>일 버튼을 클릭하여 조회 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4984" y="5122154"/>
            <a:ext cx="418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교수의 출결 입력이 되지 않은 날짜는 </a:t>
            </a:r>
            <a:r>
              <a:rPr lang="en-US" altLang="ko-KR" sz="1200" dirty="0"/>
              <a:t>“-”</a:t>
            </a:r>
            <a:r>
              <a:rPr lang="ko-KR" altLang="en-US" sz="1200" dirty="0"/>
              <a:t>로 표시됩니다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9606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 descr="C:\Users\인애\Desktop\스토리보드 이미지2(대\학생\학생-시험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71" y="680244"/>
            <a:ext cx="8462259" cy="614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1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C:\Users\인애\Desktop\KakaoTalk_20170614_1611484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646331"/>
            <a:ext cx="8780209" cy="621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88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 descr="C:\Users\인애\Desktop\스토리보드 이미지3(용\설문행정(학생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8" y="646330"/>
            <a:ext cx="8780205" cy="62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89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면접확인서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4" y="1292172"/>
            <a:ext cx="6082007" cy="31001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70736" y="2651606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281245" y="2842268"/>
            <a:ext cx="3207796" cy="102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70736" y="202406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90582" y="198938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123242" y="2180048"/>
            <a:ext cx="365798" cy="138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21939" y="2180046"/>
            <a:ext cx="263723" cy="138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면접사업장 정보 입력하기</a:t>
            </a:r>
            <a:endParaRPr lang="en-US" altLang="ko-KR" sz="1200" dirty="0"/>
          </a:p>
          <a:p>
            <a:r>
              <a:rPr lang="ko-KR" altLang="en-US" sz="1000" dirty="0"/>
              <a:t>면접 사업장의 정보를 입력합니다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07929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180046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</a:t>
            </a:r>
            <a:r>
              <a:rPr lang="en-US" altLang="ko-KR" sz="1200" dirty="0"/>
              <a:t>PDF</a:t>
            </a:r>
            <a:r>
              <a:rPr lang="ko-KR" altLang="en-US" sz="1200" dirty="0"/>
              <a:t>로 저장</a:t>
            </a:r>
            <a:endParaRPr lang="en-US" altLang="ko-KR" sz="1200" dirty="0"/>
          </a:p>
          <a:p>
            <a:r>
              <a:rPr lang="ko-KR" altLang="en-US" sz="1000" dirty="0"/>
              <a:t>학생 정보와 면접사업장 정보를</a:t>
            </a:r>
            <a:endParaRPr lang="en-US" altLang="ko-KR" sz="1000" dirty="0"/>
          </a:p>
          <a:p>
            <a:r>
              <a:rPr lang="en-US" altLang="ko-KR" sz="1000" dirty="0"/>
              <a:t>PDF </a:t>
            </a:r>
            <a:r>
              <a:rPr lang="ko-KR" altLang="en-US" sz="1000" dirty="0"/>
              <a:t>형식의 면접확인서로 저장합니다</a:t>
            </a:r>
            <a:r>
              <a:rPr lang="en-US" altLang="ko-KR" sz="1000" dirty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66145" y="2870960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220" y="2843077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뒤로</a:t>
            </a:r>
            <a:endParaRPr lang="en-US" altLang="ko-KR" sz="1200" dirty="0"/>
          </a:p>
          <a:p>
            <a:r>
              <a:rPr lang="ko-KR" altLang="en-US" sz="1000" dirty="0"/>
              <a:t>현재 내용을 저장하지 않고</a:t>
            </a:r>
            <a:endParaRPr lang="en-US" altLang="ko-KR" sz="1000" dirty="0"/>
          </a:p>
          <a:p>
            <a:r>
              <a:rPr lang="ko-KR" altLang="en-US" sz="1000" dirty="0"/>
              <a:t>이전페이지로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파일을 출력한 뒤 수기로 입력해야 할 경우에는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면접사업장 내용을 입력하지 않아도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6308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면접확인서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작성된 내용 확인하기</a:t>
            </a:r>
            <a:endParaRPr lang="en-US" altLang="ko-KR" sz="1200" dirty="0"/>
          </a:p>
          <a:p>
            <a:r>
              <a:rPr lang="ko-KR" altLang="en-US" sz="1000" dirty="0"/>
              <a:t>학생 개인 정보화 면접사업장 정보가</a:t>
            </a:r>
            <a:endParaRPr lang="en-US" altLang="ko-KR" sz="1000" dirty="0"/>
          </a:p>
          <a:p>
            <a:r>
              <a:rPr lang="ko-KR" altLang="en-US" sz="1000" dirty="0"/>
              <a:t>맞는지 확인해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날짜와 이름</a:t>
            </a:r>
            <a:r>
              <a:rPr lang="en-US" altLang="ko-KR" sz="1200" dirty="0"/>
              <a:t>, </a:t>
            </a:r>
            <a:r>
              <a:rPr lang="ko-KR" altLang="en-US" sz="1200" dirty="0"/>
              <a:t>서명 작성하기</a:t>
            </a:r>
            <a:endParaRPr lang="en-US" altLang="ko-KR" sz="1200" dirty="0"/>
          </a:p>
          <a:p>
            <a:r>
              <a:rPr lang="ko-KR" altLang="en-US" sz="1000" dirty="0"/>
              <a:t>출력된 </a:t>
            </a:r>
            <a:r>
              <a:rPr lang="en-US" altLang="ko-KR" sz="1000" dirty="0"/>
              <a:t>PDF</a:t>
            </a:r>
            <a:r>
              <a:rPr lang="ko-KR" altLang="en-US" sz="1000" dirty="0"/>
              <a:t>에 날짜</a:t>
            </a:r>
            <a:r>
              <a:rPr lang="en-US" altLang="ko-KR" sz="1000" dirty="0"/>
              <a:t>,</a:t>
            </a:r>
            <a:r>
              <a:rPr lang="ko-KR" altLang="en-US" sz="1000" dirty="0"/>
              <a:t>이름</a:t>
            </a:r>
            <a:r>
              <a:rPr lang="en-US" altLang="ko-KR" sz="1000" dirty="0"/>
              <a:t>,</a:t>
            </a:r>
            <a:r>
              <a:rPr lang="ko-KR" altLang="en-US" sz="1000" dirty="0"/>
              <a:t>서명을</a:t>
            </a:r>
            <a:endParaRPr lang="en-US" altLang="ko-KR" sz="1000" dirty="0"/>
          </a:p>
          <a:p>
            <a:r>
              <a:rPr lang="ko-KR" altLang="en-US" sz="1000" dirty="0"/>
              <a:t>작성해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.PDF </a:t>
            </a:r>
            <a:r>
              <a:rPr lang="ko-KR" altLang="en-US" sz="1200" dirty="0"/>
              <a:t>파일을 출력한 뒤 수기로 입력해야 할 경우에는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면접사업장 내용을 입력하지 않아도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94" y="1309464"/>
            <a:ext cx="6107968" cy="31229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63172" y="168551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967967" y="3237190"/>
            <a:ext cx="906360" cy="448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51669" y="348984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53833" y="1883745"/>
            <a:ext cx="1818893" cy="1228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03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C:\Users\인애\Desktop\스토리보드 이미지2(대\교수\교수-교과목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7" y="646331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5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146" name="Picture 2" descr="C:\Users\인애\Desktop\스토리보드 이미지2(대\교수\교수-NCS교과목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10" y="655182"/>
            <a:ext cx="8755182" cy="61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170" name="Picture 2" descr="C:\Users\인애\Desktop\스토리보드 이미지2(대\교수\교수-NCS분류코드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99" y="635152"/>
            <a:ext cx="8811804" cy="62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194" name="Picture 2" descr="C:\Users\인애\Desktop\스토리보드 이미지2(대\교수\교수-NCS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43" y="774762"/>
            <a:ext cx="8783313" cy="62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2557110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시스템 개발 배경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시스템 개발 방법론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른쪽 9"/>
          <p:cNvSpPr/>
          <p:nvPr/>
        </p:nvSpPr>
        <p:spPr>
          <a:xfrm>
            <a:off x="3886151" y="1926590"/>
            <a:ext cx="675005" cy="357505"/>
          </a:xfrm>
          <a:prstGeom prst="rightArrow">
            <a:avLst>
              <a:gd name="adj1" fmla="val 55555"/>
              <a:gd name="adj2" fmla="val 5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2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803861" y="1519555"/>
            <a:ext cx="3555365" cy="1958975"/>
            <a:chOff x="577215" y="1519555"/>
            <a:chExt cx="3555365" cy="1958975"/>
          </a:xfrm>
        </p:grpSpPr>
        <p:sp>
          <p:nvSpPr>
            <p:cNvPr id="30" name="TextBox 29"/>
            <p:cNvSpPr txBox="1"/>
            <p:nvPr/>
          </p:nvSpPr>
          <p:spPr>
            <a:xfrm>
              <a:off x="629285" y="2155190"/>
              <a:ext cx="3503295" cy="132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프로젝트의 필요성 조사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업무에 대한 개괄적인 파악 및</a:t>
              </a:r>
              <a:endParaRPr lang="en-US" altLang="ko-KR" sz="1600" dirty="0"/>
            </a:p>
            <a:p>
              <a:r>
                <a:rPr lang="en-US" altLang="ko-KR" sz="1600" dirty="0"/>
                <a:t>     </a:t>
              </a:r>
              <a:r>
                <a:rPr lang="ko-KR" altLang="en-US" sz="1600" dirty="0" err="1"/>
                <a:t>여러가지</a:t>
              </a:r>
              <a:r>
                <a:rPr lang="ko-KR" altLang="en-US" sz="1600" dirty="0"/>
                <a:t> </a:t>
              </a:r>
              <a:r>
                <a:rPr lang="ko-KR" altLang="en-US" sz="1600" dirty="0" err="1" smtClean="0"/>
                <a:t>대체안</a:t>
              </a:r>
              <a:r>
                <a:rPr lang="ko-KR" altLang="en-US" sz="1600" dirty="0" smtClean="0"/>
                <a:t> </a:t>
              </a:r>
              <a:r>
                <a:rPr lang="ko-KR" altLang="en-US" sz="1600" dirty="0"/>
                <a:t>작성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 err="1" smtClean="0"/>
                <a:t>대체안</a:t>
              </a:r>
              <a:r>
                <a:rPr lang="ko-KR" altLang="en-US" sz="1600" dirty="0" smtClean="0"/>
                <a:t> </a:t>
              </a:r>
              <a:r>
                <a:rPr lang="ko-KR" altLang="en-US" sz="1600" dirty="0"/>
                <a:t>선택 및 시스템의 개념 구상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7215" y="1519555"/>
              <a:ext cx="301879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+mn-lt"/>
                </a:rPr>
                <a:t>1</a:t>
              </a:r>
              <a:r>
                <a:rPr lang="ko-KR" altLang="en-US" dirty="0">
                  <a:latin typeface="+mn-lt"/>
                </a:rPr>
                <a:t>단계 </a:t>
              </a:r>
              <a:r>
                <a:rPr lang="en-US" altLang="ko-KR" dirty="0">
                  <a:latin typeface="+mn-lt"/>
                </a:rPr>
                <a:t>: </a:t>
              </a:r>
              <a:r>
                <a:rPr lang="ko-KR" altLang="en-US" dirty="0">
                  <a:latin typeface="+mn-lt"/>
                </a:rPr>
                <a:t>타당성 조사</a:t>
              </a:r>
            </a:p>
          </p:txBody>
        </p:sp>
        <p:cxnSp>
          <p:nvCxnSpPr>
            <p:cNvPr id="32" name="직선 연결선 31"/>
            <p:cNvCxnSpPr>
              <a:cxnSpLocks/>
            </p:cNvCxnSpPr>
            <p:nvPr/>
          </p:nvCxnSpPr>
          <p:spPr>
            <a:xfrm>
              <a:off x="720090" y="2028825"/>
              <a:ext cx="196469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4705301" y="1519555"/>
            <a:ext cx="3419475" cy="1958975"/>
            <a:chOff x="4478655" y="1519555"/>
            <a:chExt cx="3419475" cy="1958975"/>
          </a:xfrm>
        </p:grpSpPr>
        <p:sp>
          <p:nvSpPr>
            <p:cNvPr id="34" name="TextBox 33"/>
            <p:cNvSpPr txBox="1"/>
            <p:nvPr/>
          </p:nvSpPr>
          <p:spPr>
            <a:xfrm>
              <a:off x="4529455" y="2155190"/>
              <a:ext cx="3368675" cy="132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사용자의 요구사항 정의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 관리 계획 수립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시스템 요구사항 설계를 위한</a:t>
              </a:r>
              <a:endParaRPr lang="en-US" altLang="ko-KR" sz="1600" dirty="0"/>
            </a:p>
            <a:p>
              <a:r>
                <a:rPr lang="en-US" altLang="ko-KR" sz="1600" dirty="0"/>
                <a:t>     </a:t>
              </a:r>
              <a:r>
                <a:rPr lang="ko-KR" altLang="en-US" sz="1600" dirty="0"/>
                <a:t>현행 업무 파악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 범위 및 일정 정의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78655" y="1519555"/>
              <a:ext cx="2903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2</a:t>
              </a:r>
              <a:r>
                <a:rPr lang="ko-KR" altLang="en-US" dirty="0"/>
                <a:t>단계 </a:t>
              </a:r>
              <a:r>
                <a:rPr lang="en-US" altLang="ko-KR" dirty="0"/>
                <a:t>: </a:t>
              </a:r>
              <a:r>
                <a:rPr lang="ko-KR" altLang="en-US" dirty="0"/>
                <a:t>업무 분석 및 설계</a:t>
              </a:r>
            </a:p>
          </p:txBody>
        </p:sp>
        <p:cxnSp>
          <p:nvCxnSpPr>
            <p:cNvPr id="36" name="직선 연결선 35"/>
            <p:cNvCxnSpPr>
              <a:cxnSpLocks/>
            </p:cNvCxnSpPr>
            <p:nvPr/>
          </p:nvCxnSpPr>
          <p:spPr>
            <a:xfrm>
              <a:off x="4617085" y="2028825"/>
              <a:ext cx="2410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화살표: 오른쪽 76"/>
          <p:cNvSpPr/>
          <p:nvPr/>
        </p:nvSpPr>
        <p:spPr>
          <a:xfrm>
            <a:off x="7595821" y="1931670"/>
            <a:ext cx="675005" cy="357505"/>
          </a:xfrm>
          <a:prstGeom prst="rightArrow">
            <a:avLst>
              <a:gd name="adj1" fmla="val 55555"/>
              <a:gd name="adj2" fmla="val 5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2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8414971" y="1525270"/>
            <a:ext cx="3556000" cy="1711960"/>
            <a:chOff x="8188325" y="1525270"/>
            <a:chExt cx="3556000" cy="1711960"/>
          </a:xfrm>
        </p:grpSpPr>
        <p:sp>
          <p:nvSpPr>
            <p:cNvPr id="39" name="TextBox 38"/>
            <p:cNvSpPr txBox="1"/>
            <p:nvPr/>
          </p:nvSpPr>
          <p:spPr>
            <a:xfrm>
              <a:off x="8241030" y="2160270"/>
              <a:ext cx="3503295" cy="1076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정보시스템 내부사항 설계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구조적 </a:t>
              </a:r>
              <a:r>
                <a:rPr lang="en-US" altLang="ko-KR" sz="1600" dirty="0"/>
                <a:t>/ </a:t>
              </a:r>
              <a:r>
                <a:rPr lang="ko-KR" altLang="en-US" sz="1600" dirty="0"/>
                <a:t>물리적 </a:t>
              </a:r>
              <a:r>
                <a:rPr lang="ko-KR" altLang="en-US" sz="1600" dirty="0" smtClean="0"/>
                <a:t>자료 설계</a:t>
              </a:r>
              <a:endParaRPr lang="ko-KR" altLang="en-US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개발언어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개발도구</a:t>
              </a:r>
              <a:r>
                <a:rPr lang="en-US" altLang="ko-KR" sz="1600" dirty="0"/>
                <a:t>, DB</a:t>
              </a:r>
              <a:r>
                <a:rPr lang="ko-KR" altLang="en-US" sz="1600" dirty="0"/>
                <a:t>시스템 설계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88325" y="1525270"/>
              <a:ext cx="301879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3</a:t>
              </a:r>
              <a:r>
                <a:rPr lang="ko-KR" altLang="en-US" dirty="0"/>
                <a:t>단계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기술 설계</a:t>
              </a:r>
              <a:endParaRPr lang="ko-KR" altLang="en-US" dirty="0"/>
            </a:p>
          </p:txBody>
        </p:sp>
        <p:cxnSp>
          <p:nvCxnSpPr>
            <p:cNvPr id="41" name="직선 연결선 40"/>
            <p:cNvCxnSpPr>
              <a:cxnSpLocks/>
            </p:cNvCxnSpPr>
            <p:nvPr/>
          </p:nvCxnSpPr>
          <p:spPr>
            <a:xfrm>
              <a:off x="8331835" y="2033905"/>
              <a:ext cx="17194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817294" y="4048125"/>
            <a:ext cx="3366770" cy="2451100"/>
            <a:chOff x="1489710" y="4048125"/>
            <a:chExt cx="3366770" cy="2451100"/>
          </a:xfrm>
        </p:grpSpPr>
        <p:sp>
          <p:nvSpPr>
            <p:cNvPr id="43" name="TextBox 42"/>
            <p:cNvSpPr txBox="1"/>
            <p:nvPr/>
          </p:nvSpPr>
          <p:spPr>
            <a:xfrm>
              <a:off x="1542415" y="4683125"/>
              <a:ext cx="3314065" cy="1816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프로젝트의 시작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/>
                <a:t>Spring MVC</a:t>
              </a:r>
              <a:r>
                <a:rPr lang="ko-KR" altLang="en-US" sz="1600" dirty="0"/>
                <a:t>패턴을 이용하여 기능구현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분석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설계를 통해 구축된</a:t>
              </a:r>
              <a:endParaRPr lang="en-US" altLang="ko-KR" sz="1600" dirty="0"/>
            </a:p>
            <a:p>
              <a:r>
                <a:rPr lang="en-US" altLang="ko-KR" sz="1600" dirty="0"/>
                <a:t>    </a:t>
              </a:r>
              <a:r>
                <a:rPr lang="ko-KR" altLang="en-US" sz="1600" dirty="0"/>
                <a:t>모델을 개발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프로젝트의 검토 및 기능 검증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단위 테스트 실시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89710" y="4048125"/>
              <a:ext cx="301879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4</a:t>
              </a:r>
              <a:r>
                <a:rPr lang="ko-KR" altLang="en-US" dirty="0"/>
                <a:t>단계 </a:t>
              </a:r>
              <a:r>
                <a:rPr lang="en-US" altLang="ko-KR" dirty="0"/>
                <a:t>: </a:t>
              </a:r>
              <a:r>
                <a:rPr lang="ko-KR" altLang="en-US" dirty="0"/>
                <a:t>기능구현</a:t>
              </a:r>
            </a:p>
          </p:txBody>
        </p:sp>
        <p:cxnSp>
          <p:nvCxnSpPr>
            <p:cNvPr id="45" name="직선 연결선 44"/>
            <p:cNvCxnSpPr>
              <a:cxnSpLocks/>
            </p:cNvCxnSpPr>
            <p:nvPr/>
          </p:nvCxnSpPr>
          <p:spPr>
            <a:xfrm>
              <a:off x="1633220" y="4556760"/>
              <a:ext cx="164719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화살표: 오른쪽 86"/>
          <p:cNvSpPr/>
          <p:nvPr/>
        </p:nvSpPr>
        <p:spPr>
          <a:xfrm>
            <a:off x="3822651" y="4454525"/>
            <a:ext cx="675005" cy="357505"/>
          </a:xfrm>
          <a:prstGeom prst="rightArrow">
            <a:avLst>
              <a:gd name="adj1" fmla="val 55555"/>
              <a:gd name="adj2" fmla="val 5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2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4641801" y="4048125"/>
            <a:ext cx="3742690" cy="1958975"/>
            <a:chOff x="4857115" y="4048125"/>
            <a:chExt cx="3742690" cy="1958975"/>
          </a:xfrm>
        </p:grpSpPr>
        <p:sp>
          <p:nvSpPr>
            <p:cNvPr id="48" name="TextBox 47"/>
            <p:cNvSpPr txBox="1"/>
            <p:nvPr/>
          </p:nvSpPr>
          <p:spPr>
            <a:xfrm>
              <a:off x="4909820" y="4683125"/>
              <a:ext cx="3690620" cy="132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프로젝트의 완료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시스템 요구사항에 근거하여</a:t>
              </a:r>
              <a:endParaRPr lang="en-US" altLang="ko-KR" sz="1600" dirty="0"/>
            </a:p>
            <a:p>
              <a:r>
                <a:rPr lang="ko-KR" altLang="en-US" sz="1600" dirty="0"/>
                <a:t>     종합적인 테스트 및 보완작업 실시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시스템 병행테스트 실시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클라이언트 요구사항 테스트 실시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57115" y="4048125"/>
              <a:ext cx="301879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5</a:t>
              </a:r>
              <a:r>
                <a:rPr lang="ko-KR" altLang="en-US" dirty="0"/>
                <a:t>단계 </a:t>
              </a:r>
              <a:r>
                <a:rPr lang="en-US" altLang="ko-KR" dirty="0"/>
                <a:t>: </a:t>
              </a:r>
              <a:r>
                <a:rPr lang="ko-KR" altLang="en-US" dirty="0"/>
                <a:t>테스트 및 실행</a:t>
              </a:r>
            </a:p>
          </p:txBody>
        </p:sp>
        <p:cxnSp>
          <p:nvCxnSpPr>
            <p:cNvPr id="50" name="직선 연결선 49"/>
            <p:cNvCxnSpPr>
              <a:cxnSpLocks/>
            </p:cNvCxnSpPr>
            <p:nvPr/>
          </p:nvCxnSpPr>
          <p:spPr>
            <a:xfrm>
              <a:off x="5000625" y="4556760"/>
              <a:ext cx="22129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화살표: 오른쪽 91"/>
          <p:cNvSpPr/>
          <p:nvPr/>
        </p:nvSpPr>
        <p:spPr>
          <a:xfrm>
            <a:off x="7543604" y="4556125"/>
            <a:ext cx="675005" cy="357505"/>
          </a:xfrm>
          <a:prstGeom prst="rightArrow">
            <a:avLst>
              <a:gd name="adj1" fmla="val 55555"/>
              <a:gd name="adj2" fmla="val 50000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2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8466308" y="4048125"/>
            <a:ext cx="3274695" cy="1712595"/>
            <a:chOff x="8696325" y="4149725"/>
            <a:chExt cx="3274695" cy="1712595"/>
          </a:xfrm>
        </p:grpSpPr>
        <p:sp>
          <p:nvSpPr>
            <p:cNvPr id="53" name="TextBox 52"/>
            <p:cNvSpPr txBox="1"/>
            <p:nvPr/>
          </p:nvSpPr>
          <p:spPr>
            <a:xfrm>
              <a:off x="8748395" y="4784725"/>
              <a:ext cx="3221990" cy="1076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운영지원 계획 수립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요구사항 변경 및 추가로 인한 시스템 보완 작업 실시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시스템 운영 및 지원작업 이행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696325" y="4149725"/>
              <a:ext cx="301879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6</a:t>
              </a:r>
              <a:r>
                <a:rPr lang="ko-KR" altLang="en-US" dirty="0"/>
                <a:t>단계 </a:t>
              </a:r>
              <a:r>
                <a:rPr lang="en-US" altLang="ko-KR" dirty="0"/>
                <a:t>: </a:t>
              </a:r>
              <a:r>
                <a:rPr lang="ko-KR" altLang="en-US" dirty="0"/>
                <a:t>운영지원</a:t>
              </a:r>
            </a:p>
          </p:txBody>
        </p:sp>
        <p:cxnSp>
          <p:nvCxnSpPr>
            <p:cNvPr id="55" name="직선 연결선 54"/>
            <p:cNvCxnSpPr>
              <a:cxnSpLocks/>
            </p:cNvCxnSpPr>
            <p:nvPr/>
          </p:nvCxnSpPr>
          <p:spPr>
            <a:xfrm>
              <a:off x="8839200" y="4658360"/>
              <a:ext cx="16687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7898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218" name="Picture 2" descr="C:\Users\인애\Desktop\스토리보드 이미지2(대\교수\교수-NCS담당교수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25" y="776959"/>
            <a:ext cx="8785950" cy="621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77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42" name="Picture 2" descr="C:\Users\인애\Desktop\스토리보드 이미지2(대\교수\교수-비NCS교과목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33" y="762057"/>
            <a:ext cx="8822334" cy="62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6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266" name="Picture 2" descr="C:\Users\인애\Desktop\스토리보드 이미지2(대\교수\교수-비NCS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09" y="785810"/>
            <a:ext cx="8755182" cy="61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290" name="Picture 2" descr="C:\Users\인애\Desktop\스토리보드 이미지2(대\교수\교수-비NCS담당교수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6331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7" y="706268"/>
            <a:ext cx="8616036" cy="60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338" name="Picture 2" descr="C:\Users\인애\Desktop\스토리보드 이미지2(대\교수\교수-객관식시험문제작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 descr="C:\Users\인애\Desktop\KakaoTalk_20170614_1617130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64" y="805164"/>
            <a:ext cx="8700471" cy="61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87592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4" name="Picture 2" descr="C:\Users\인애\Desktop\KakaoTalk_20170614_1621385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8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410" name="Picture 2" descr="C:\Users\인애\Desktop\스토리보드 이미지1(윤\교수\교수-포트폴리오다운로드및 점수입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7"/>
            <a:ext cx="8780208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9" name="Picture 3" descr="C:\Users\인애\Desktop\KakaoTalk_20170614_1659059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84" y="794848"/>
            <a:ext cx="8729631" cy="61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524776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사이트 맵</a:t>
            </a:r>
            <a:endParaRPr lang="en-US" altLang="ko-KR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13" y="674979"/>
            <a:ext cx="7617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59DB0"/>
                </a:solidFill>
                <a:latin typeface="+mn-ea"/>
                <a:ea typeface="+mn-ea"/>
              </a:rPr>
              <a:t>학생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14755"/>
            <a:ext cx="12192000" cy="0"/>
          </a:xfrm>
          <a:prstGeom prst="line">
            <a:avLst/>
          </a:prstGeom>
          <a:ln w="19050">
            <a:solidFill>
              <a:srgbClr val="C8C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069"/>
            <a:ext cx="12192000" cy="32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0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458" name="Picture 2" descr="C:\Users\인애\Desktop\스토리보드 이미지2(대\교수\교수-학생별종합평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4487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7" y="725454"/>
            <a:ext cx="8668366" cy="61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출결 입력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출결 입력 메뉴로 들어가기</a:t>
            </a:r>
            <a:endParaRPr lang="en-US" altLang="ko-KR" sz="1200" dirty="0"/>
          </a:p>
          <a:p>
            <a:r>
              <a:rPr lang="ko-KR" altLang="en-US" sz="1000" dirty="0"/>
              <a:t>출결 입력을 위해 출결 입력 메뉴로</a:t>
            </a:r>
            <a:endParaRPr lang="en-US" altLang="ko-KR" sz="1000" dirty="0"/>
          </a:p>
          <a:p>
            <a:r>
              <a:rPr lang="ko-KR" altLang="en-US" sz="1000" dirty="0"/>
              <a:t>들어가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</a:t>
            </a:r>
            <a:r>
              <a:rPr lang="en-US" altLang="ko-KR" sz="1200" dirty="0"/>
              <a:t>/</a:t>
            </a:r>
            <a:r>
              <a:rPr lang="ko-KR" altLang="en-US" sz="1200" dirty="0"/>
              <a:t>기수 선택하기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588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출결 입력이 완료된 후에는 해당 학생의 해당 수업일차는 다시 체크할 수 없도록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비활성화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00" y="1344505"/>
            <a:ext cx="6030285" cy="30389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91769" y="145495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24056" y="2477384"/>
            <a:ext cx="1519959" cy="330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0225" y="228901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945339" y="1673503"/>
            <a:ext cx="746430" cy="186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24056" y="2823471"/>
            <a:ext cx="6087318" cy="78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24056" y="3612560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95919" y="2208107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535961" y="2508647"/>
            <a:ext cx="562267" cy="24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99875" y="2266643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586581" y="2410609"/>
            <a:ext cx="853637" cy="222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166145" y="2901964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93819" y="2874081"/>
            <a:ext cx="242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r>
              <a:rPr lang="en-US" altLang="ko-KR" sz="1200" dirty="0"/>
              <a:t>/</a:t>
            </a:r>
            <a:r>
              <a:rPr lang="ko-KR" altLang="en-US" sz="1200" dirty="0"/>
              <a:t>출결 입력</a:t>
            </a:r>
            <a:endParaRPr lang="en-US" altLang="ko-KR" sz="1200" dirty="0"/>
          </a:p>
          <a:p>
            <a:r>
              <a:rPr lang="ko-KR" altLang="en-US" sz="1000" dirty="0"/>
              <a:t>학생의 강의날짜를 클릭한 뒤 </a:t>
            </a:r>
            <a:endParaRPr lang="en-US" altLang="ko-KR" sz="1000" dirty="0"/>
          </a:p>
          <a:p>
            <a:r>
              <a:rPr lang="ko-KR" altLang="en-US" sz="1000" dirty="0"/>
              <a:t>출결 정보를 입력해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164546" y="3514151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83994" y="4097966"/>
            <a:ext cx="242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</a:t>
            </a:r>
            <a:r>
              <a:rPr lang="en-US" altLang="ko-KR" sz="1200" dirty="0"/>
              <a:t>/</a:t>
            </a:r>
            <a:r>
              <a:rPr lang="ko-KR" altLang="en-US" sz="1200" dirty="0"/>
              <a:t>다음</a:t>
            </a:r>
            <a:endParaRPr lang="en-US" altLang="ko-KR" sz="1200" dirty="0"/>
          </a:p>
          <a:p>
            <a:r>
              <a:rPr lang="ko-KR" altLang="en-US" sz="1000" dirty="0"/>
              <a:t>이전</a:t>
            </a:r>
            <a:r>
              <a:rPr lang="en-US" altLang="ko-KR" sz="1000" dirty="0"/>
              <a:t>,</a:t>
            </a:r>
            <a:r>
              <a:rPr lang="ko-KR" altLang="en-US" sz="1000" dirty="0"/>
              <a:t>다음 버튼을 누르면</a:t>
            </a:r>
            <a:r>
              <a:rPr lang="en-US" altLang="ko-KR" sz="1000" dirty="0"/>
              <a:t> </a:t>
            </a:r>
            <a:r>
              <a:rPr lang="ko-KR" altLang="en-US" sz="1000" dirty="0"/>
              <a:t>이전</a:t>
            </a:r>
            <a:r>
              <a:rPr lang="en-US" altLang="ko-KR" sz="1000" dirty="0"/>
              <a:t>20</a:t>
            </a:r>
            <a:r>
              <a:rPr lang="ko-KR" altLang="en-US" sz="1000" dirty="0"/>
              <a:t>일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20</a:t>
            </a:r>
            <a:r>
              <a:rPr lang="ko-KR" altLang="en-US" sz="1000" dirty="0"/>
              <a:t>일 목록을 확인할 수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164546" y="4123094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092220" y="3478717"/>
            <a:ext cx="242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 출결 입력</a:t>
            </a:r>
            <a:endParaRPr lang="en-US" altLang="ko-KR" sz="1200" dirty="0"/>
          </a:p>
          <a:p>
            <a:r>
              <a:rPr lang="ko-KR" altLang="en-US" sz="1000" dirty="0"/>
              <a:t>학생정보와 강의날짜를 확인한 뒤</a:t>
            </a:r>
            <a:endParaRPr lang="en-US" altLang="ko-KR" sz="1000" dirty="0"/>
          </a:p>
          <a:p>
            <a:r>
              <a:rPr lang="ko-KR" altLang="en-US" sz="1000" dirty="0"/>
              <a:t>출결 정보를 입력해 주세요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6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출결 조회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출결 조회 메뉴로 들어가기</a:t>
            </a:r>
            <a:endParaRPr lang="en-US" altLang="ko-KR" sz="1200" dirty="0"/>
          </a:p>
          <a:p>
            <a:r>
              <a:rPr lang="ko-KR" altLang="en-US" sz="1000" dirty="0"/>
              <a:t>출결 조회를 위해 출결 조회 메뉴로</a:t>
            </a:r>
            <a:endParaRPr lang="en-US" altLang="ko-KR" sz="1000" dirty="0"/>
          </a:p>
          <a:p>
            <a:r>
              <a:rPr lang="ko-KR" altLang="en-US" sz="1000" dirty="0"/>
              <a:t>들어가 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</a:t>
            </a:r>
            <a:r>
              <a:rPr lang="en-US" altLang="ko-KR" sz="1200" dirty="0"/>
              <a:t>/</a:t>
            </a:r>
            <a:r>
              <a:rPr lang="ko-KR" altLang="en-US" sz="1200" dirty="0"/>
              <a:t>기수 선택하기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363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출결 입력이 되지 않은 날짜는 </a:t>
            </a:r>
            <a:r>
              <a:rPr lang="en-US" altLang="ko-KR" sz="1200" dirty="0"/>
              <a:t>“-”</a:t>
            </a:r>
            <a:r>
              <a:rPr lang="ko-KR" altLang="en-US" sz="1200" dirty="0"/>
              <a:t>로 표시됩니다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8166145" y="2901964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93819" y="2874081"/>
            <a:ext cx="242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r>
              <a:rPr lang="en-US" altLang="ko-KR" sz="1200" dirty="0"/>
              <a:t>/</a:t>
            </a:r>
            <a:r>
              <a:rPr lang="ko-KR" altLang="en-US" sz="1200" dirty="0"/>
              <a:t>출결 조회</a:t>
            </a:r>
            <a:endParaRPr lang="en-US" altLang="ko-KR" sz="1200" dirty="0"/>
          </a:p>
          <a:p>
            <a:r>
              <a:rPr lang="ko-KR" altLang="en-US" sz="1000" dirty="0"/>
              <a:t>학생의 강의날짜 별 출결 현황을</a:t>
            </a:r>
            <a:endParaRPr lang="en-US" altLang="ko-KR" sz="1000" dirty="0"/>
          </a:p>
          <a:p>
            <a:r>
              <a:rPr lang="ko-KR" altLang="en-US" sz="1000" dirty="0"/>
              <a:t>조회할 수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164546" y="3514151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92220" y="3486268"/>
            <a:ext cx="2421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이전</a:t>
            </a:r>
            <a:r>
              <a:rPr lang="en-US" altLang="ko-KR" sz="1200" dirty="0"/>
              <a:t>/</a:t>
            </a:r>
            <a:r>
              <a:rPr lang="ko-KR" altLang="en-US" sz="1200" dirty="0"/>
              <a:t>다음</a:t>
            </a:r>
            <a:endParaRPr lang="en-US" altLang="ko-KR" sz="1200" dirty="0"/>
          </a:p>
          <a:p>
            <a:r>
              <a:rPr lang="ko-KR" altLang="en-US" sz="1000" dirty="0"/>
              <a:t>이전</a:t>
            </a:r>
            <a:r>
              <a:rPr lang="en-US" altLang="ko-KR" sz="1000" dirty="0"/>
              <a:t>,</a:t>
            </a:r>
            <a:r>
              <a:rPr lang="ko-KR" altLang="en-US" sz="1000" dirty="0"/>
              <a:t>다음 버튼을 누르면</a:t>
            </a:r>
            <a:r>
              <a:rPr lang="en-US" altLang="ko-KR" sz="1000" dirty="0"/>
              <a:t> </a:t>
            </a:r>
            <a:r>
              <a:rPr lang="ko-KR" altLang="en-US" sz="1000" dirty="0"/>
              <a:t>이전</a:t>
            </a:r>
            <a:r>
              <a:rPr lang="en-US" altLang="ko-KR" sz="1000" dirty="0"/>
              <a:t>20</a:t>
            </a:r>
            <a:r>
              <a:rPr lang="ko-KR" altLang="en-US" sz="1000" dirty="0"/>
              <a:t>일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20</a:t>
            </a:r>
            <a:r>
              <a:rPr lang="ko-KR" altLang="en-US" sz="1000" dirty="0"/>
              <a:t>일 목록을 확인할 수 있습니다</a:t>
            </a:r>
            <a:r>
              <a:rPr lang="en-US" altLang="ko-KR" sz="10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64" y="1372352"/>
            <a:ext cx="6037073" cy="29499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30613" y="164154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31375" y="2468853"/>
            <a:ext cx="1519959" cy="330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7544" y="228048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945339" y="1847273"/>
            <a:ext cx="785274" cy="199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31375" y="2814940"/>
            <a:ext cx="6087318" cy="78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31375" y="360402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17703" y="2278191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548933" y="2520195"/>
            <a:ext cx="562267" cy="244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626" name="Picture 2" descr="C:\Users\인애\Desktop\스토리보드 이미지3(용\회의록 입력(교수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3" y="773248"/>
            <a:ext cx="8785453" cy="62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7650" name="Picture 2" descr="C:\Users\인애\Desktop\스토리보드 이미지3(용\회의록 확인(교수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7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중도탈락상담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교육과정 </a:t>
            </a:r>
            <a:r>
              <a:rPr lang="en-US" altLang="ko-KR" sz="1200" dirty="0"/>
              <a:t>/ </a:t>
            </a:r>
            <a:r>
              <a:rPr lang="ko-KR" altLang="en-US" sz="1200" dirty="0"/>
              <a:t>기수 선택</a:t>
            </a:r>
            <a:endParaRPr lang="en-US" altLang="ko-KR" sz="1200" dirty="0"/>
          </a:p>
          <a:p>
            <a:r>
              <a:rPr lang="ko-KR" altLang="en-US" sz="1000" dirty="0"/>
              <a:t>중도탈락 사유서를 작성하기 위해</a:t>
            </a:r>
            <a:endParaRPr lang="en-US" altLang="ko-KR" sz="1000" dirty="0"/>
          </a:p>
          <a:p>
            <a:r>
              <a:rPr lang="ko-KR" altLang="en-US" sz="1000" dirty="0"/>
              <a:t>교육과정</a:t>
            </a:r>
            <a:r>
              <a:rPr lang="en-US" altLang="ko-KR" sz="1000" dirty="0"/>
              <a:t>/</a:t>
            </a:r>
            <a:r>
              <a:rPr lang="ko-KR" altLang="en-US" sz="1000" dirty="0"/>
              <a:t>기수를 선택해주세요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학생목록 확인</a:t>
            </a:r>
            <a:endParaRPr lang="en-US" altLang="ko-KR" sz="1200" dirty="0"/>
          </a:p>
          <a:p>
            <a:r>
              <a:rPr lang="ko-KR" altLang="en-US" sz="1000" dirty="0"/>
              <a:t>교육과정과 기수를 선택하면</a:t>
            </a:r>
            <a:endParaRPr lang="en-US" altLang="ko-KR" sz="1000" dirty="0"/>
          </a:p>
          <a:p>
            <a:r>
              <a:rPr lang="ko-KR" altLang="en-US" sz="1000" dirty="0"/>
              <a:t>해당학생의 목록이 표시 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학생을 클릭하여 상담내용을 입력해주세요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25" y="1349999"/>
            <a:ext cx="6070687" cy="31039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810370" y="1955975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29224" y="2270162"/>
            <a:ext cx="6070688" cy="63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18955" y="2911752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29226" y="2146881"/>
            <a:ext cx="1517290" cy="111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중도탈락사유서 작성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학생정보</a:t>
            </a:r>
            <a:r>
              <a:rPr lang="en-US" altLang="ko-KR" sz="1200" dirty="0"/>
              <a:t>/</a:t>
            </a:r>
            <a:r>
              <a:rPr lang="ko-KR" altLang="en-US" sz="1200" dirty="0"/>
              <a:t>상담내용입력</a:t>
            </a:r>
            <a:endParaRPr lang="en-US" altLang="ko-KR" sz="1200" dirty="0"/>
          </a:p>
          <a:p>
            <a:r>
              <a:rPr lang="ko-KR" altLang="en-US" sz="1000" dirty="0"/>
              <a:t>중도탈락상담을 진행할 학생정보를</a:t>
            </a:r>
            <a:endParaRPr lang="en-US" altLang="ko-KR" sz="1000" dirty="0"/>
          </a:p>
          <a:p>
            <a:r>
              <a:rPr lang="ko-KR" altLang="en-US" sz="1000" dirty="0"/>
              <a:t>확인한 뒤 상담내용을 입력해주세요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8166145" y="2283535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92220" y="2255652"/>
            <a:ext cx="242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저장</a:t>
            </a:r>
            <a:r>
              <a:rPr lang="en-US" altLang="ko-KR" sz="1200" dirty="0"/>
              <a:t>/PDF</a:t>
            </a:r>
            <a:r>
              <a:rPr lang="ko-KR" altLang="en-US" sz="1200" dirty="0"/>
              <a:t>로 저장</a:t>
            </a:r>
            <a:endParaRPr lang="en-US" altLang="ko-KR" sz="1200" dirty="0"/>
          </a:p>
          <a:p>
            <a:r>
              <a:rPr lang="ko-KR" altLang="en-US" sz="1000" dirty="0"/>
              <a:t>저장 버튼을 누르면 상담내용이</a:t>
            </a:r>
            <a:endParaRPr lang="en-US" altLang="ko-KR" sz="1000" dirty="0"/>
          </a:p>
          <a:p>
            <a:r>
              <a:rPr lang="ko-KR" altLang="en-US" sz="1000" dirty="0"/>
              <a:t>저장됩니다</a:t>
            </a:r>
            <a:r>
              <a:rPr lang="en-US" altLang="ko-KR" sz="1000" dirty="0"/>
              <a:t>.</a:t>
            </a:r>
            <a:r>
              <a:rPr lang="ko-KR" altLang="en-US" sz="1000" dirty="0"/>
              <a:t>행정상담까지 마치게 되면</a:t>
            </a:r>
            <a:endParaRPr lang="en-US" altLang="ko-KR" sz="1000" dirty="0"/>
          </a:p>
          <a:p>
            <a:r>
              <a:rPr lang="en-US" altLang="ko-KR" sz="1000" dirty="0"/>
              <a:t>PDF</a:t>
            </a:r>
            <a:r>
              <a:rPr lang="ko-KR" altLang="en-US" sz="1000" dirty="0"/>
              <a:t>로 저장 버튼으로 바뀌게 됩니다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10" y="1081016"/>
            <a:ext cx="6094651" cy="356455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306196" y="3744029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193051" y="1998571"/>
            <a:ext cx="267889" cy="151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91684" y="179104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306196" y="2150768"/>
            <a:ext cx="3154744" cy="1783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85174" y="1963180"/>
            <a:ext cx="267889" cy="151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6299" y="1772518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166145" y="3047456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92220" y="3019573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뒤로</a:t>
            </a:r>
            <a:endParaRPr lang="en-US" altLang="ko-KR" sz="1200" dirty="0"/>
          </a:p>
          <a:p>
            <a:r>
              <a:rPr lang="ko-KR" altLang="en-US" sz="1000" dirty="0"/>
              <a:t>현재 내용을 저장하지 않고</a:t>
            </a:r>
            <a:endParaRPr lang="en-US" altLang="ko-KR" sz="1000" dirty="0"/>
          </a:p>
          <a:p>
            <a:r>
              <a:rPr lang="ko-KR" altLang="en-US" sz="1000" dirty="0"/>
              <a:t>이전페이지로 이동합니다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7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646330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6" y="645841"/>
            <a:ext cx="8781590" cy="621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5208" y="700549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중도탈락사유서 </a:t>
            </a:r>
            <a:r>
              <a:rPr lang="en-US" altLang="ko-KR" sz="1400" dirty="0">
                <a:solidFill>
                  <a:schemeClr val="bg1"/>
                </a:solidFill>
              </a:rPr>
              <a:t>PDF</a:t>
            </a:r>
            <a:r>
              <a:rPr lang="ko-KR" altLang="en-US" sz="1400" dirty="0">
                <a:solidFill>
                  <a:schemeClr val="bg1"/>
                </a:solidFill>
              </a:rPr>
              <a:t>로 저장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984" y="700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교수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166145" y="1673503"/>
            <a:ext cx="173770" cy="1737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92220" y="1645620"/>
            <a:ext cx="242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 작성된 내용 확인하기</a:t>
            </a:r>
            <a:endParaRPr lang="en-US" altLang="ko-KR" sz="1200" dirty="0"/>
          </a:p>
          <a:p>
            <a:r>
              <a:rPr lang="ko-KR" altLang="en-US" sz="1000" dirty="0"/>
              <a:t>학생정보와 중도탈락 상담내용을</a:t>
            </a:r>
            <a:endParaRPr lang="en-US" altLang="ko-KR" sz="1000" dirty="0"/>
          </a:p>
          <a:p>
            <a:r>
              <a:rPr lang="ko-KR" altLang="en-US" sz="1000" dirty="0"/>
              <a:t>확인 할 수 있습니다</a:t>
            </a:r>
            <a:r>
              <a:rPr lang="en-US" altLang="ko-KR" sz="1000" dirty="0"/>
              <a:t>.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994984" y="5122154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1 .</a:t>
            </a:r>
            <a:r>
              <a:rPr lang="ko-KR" altLang="en-US" sz="1200" dirty="0"/>
              <a:t>중도탈락 상담은 담당교수와의 상담이 먼저 이루어진 후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행정상담이 이루어지게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28" y="1292171"/>
            <a:ext cx="6071483" cy="31043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03027" y="1697027"/>
            <a:ext cx="190662" cy="190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893688" y="1895253"/>
            <a:ext cx="1915985" cy="235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76959"/>
            <a:ext cx="12192000" cy="621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513" y="0"/>
            <a:ext cx="17235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스토리보드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8674" name="Picture 2" descr="C:\Users\인애\Desktop\스토리보드 이미지3(용\상담입력(교수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96" y="776959"/>
            <a:ext cx="8780208" cy="62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16720</Words>
  <Application>Microsoft Office PowerPoint</Application>
  <PresentationFormat>와이드스크린</PresentationFormat>
  <Paragraphs>7274</Paragraphs>
  <Slides>268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5" baseType="lpstr">
      <vt:lpstr>맑은 고딕</vt:lpstr>
      <vt:lpstr>맑은 고딕 Semilight</vt:lpstr>
      <vt:lpstr>Wingdings</vt:lpstr>
      <vt:lpstr>Times New Roman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ezen_java</cp:lastModifiedBy>
  <cp:revision>478</cp:revision>
  <dcterms:created xsi:type="dcterms:W3CDTF">2017-04-11T00:20:19Z</dcterms:created>
  <dcterms:modified xsi:type="dcterms:W3CDTF">2019-06-17T00:42:21Z</dcterms:modified>
</cp:coreProperties>
</file>